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256" r:id="rId2"/>
    <p:sldId id="427" r:id="rId3"/>
    <p:sldId id="428" r:id="rId4"/>
    <p:sldId id="429" r:id="rId5"/>
    <p:sldId id="430" r:id="rId6"/>
    <p:sldId id="431" r:id="rId7"/>
    <p:sldId id="432" r:id="rId8"/>
    <p:sldId id="329" r:id="rId9"/>
    <p:sldId id="434" r:id="rId10"/>
    <p:sldId id="433" r:id="rId11"/>
    <p:sldId id="505" r:id="rId12"/>
    <p:sldId id="426" r:id="rId13"/>
    <p:sldId id="330" r:id="rId14"/>
    <p:sldId id="425" r:id="rId15"/>
    <p:sldId id="417" r:id="rId16"/>
    <p:sldId id="336" r:id="rId17"/>
    <p:sldId id="332" r:id="rId18"/>
    <p:sldId id="331" r:id="rId19"/>
    <p:sldId id="435" r:id="rId20"/>
    <p:sldId id="445" r:id="rId21"/>
    <p:sldId id="438" r:id="rId22"/>
    <p:sldId id="439" r:id="rId23"/>
    <p:sldId id="440" r:id="rId24"/>
    <p:sldId id="441" r:id="rId25"/>
    <p:sldId id="446" r:id="rId26"/>
    <p:sldId id="444" r:id="rId27"/>
    <p:sldId id="448" r:id="rId28"/>
    <p:sldId id="437" r:id="rId29"/>
    <p:sldId id="493" r:id="rId30"/>
    <p:sldId id="450" r:id="rId31"/>
    <p:sldId id="451" r:id="rId32"/>
    <p:sldId id="452" r:id="rId33"/>
    <p:sldId id="453" r:id="rId34"/>
    <p:sldId id="454" r:id="rId35"/>
    <p:sldId id="455" r:id="rId36"/>
    <p:sldId id="487" r:id="rId37"/>
    <p:sldId id="496" r:id="rId38"/>
    <p:sldId id="457" r:id="rId39"/>
    <p:sldId id="456" r:id="rId40"/>
    <p:sldId id="459" r:id="rId41"/>
    <p:sldId id="497" r:id="rId42"/>
    <p:sldId id="498" r:id="rId43"/>
    <p:sldId id="499" r:id="rId44"/>
    <p:sldId id="502" r:id="rId45"/>
    <p:sldId id="500" r:id="rId46"/>
    <p:sldId id="501" r:id="rId47"/>
    <p:sldId id="490" r:id="rId4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661" autoAdjust="0"/>
  </p:normalViewPr>
  <p:slideViewPr>
    <p:cSldViewPr snapToGrid="0">
      <p:cViewPr varScale="1">
        <p:scale>
          <a:sx n="52" d="100"/>
          <a:sy n="52" d="100"/>
        </p:scale>
        <p:origin x="1608" y="7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395377-90F7-42D0-875C-4DA98756B200}"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3CFBA1A1-7D0A-4A39-B75B-36FB46201C50}">
      <dgm:prSet>
        <dgm:style>
          <a:lnRef idx="2">
            <a:schemeClr val="dk1"/>
          </a:lnRef>
          <a:fillRef idx="1">
            <a:schemeClr val="lt1"/>
          </a:fillRef>
          <a:effectRef idx="0">
            <a:schemeClr val="dk1"/>
          </a:effectRef>
          <a:fontRef idx="minor">
            <a:schemeClr val="dk1"/>
          </a:fontRef>
        </dgm:style>
      </dgm:prSet>
      <dgm:spPr/>
      <dgm:t>
        <a:bodyPr/>
        <a:lstStyle/>
        <a:p>
          <a:r>
            <a:rPr lang="es-ES" dirty="0"/>
            <a:t>199 % - Rendimiento de la inversión en 3 años</a:t>
          </a:r>
          <a:endParaRPr lang="en-US" dirty="0"/>
        </a:p>
      </dgm:t>
    </dgm:pt>
    <dgm:pt modelId="{F9E54DED-E4EA-4094-8FE7-61F89D8E41A6}" type="parTrans" cxnId="{DAD5A49B-3D29-494C-B7D2-556C8EF17D37}">
      <dgm:prSet/>
      <dgm:spPr/>
      <dgm:t>
        <a:bodyPr/>
        <a:lstStyle/>
        <a:p>
          <a:endParaRPr lang="en-US"/>
        </a:p>
      </dgm:t>
    </dgm:pt>
    <dgm:pt modelId="{C54F7A7E-B0B2-4F63-B9C8-C80D622DED98}" type="sibTrans" cxnId="{DAD5A49B-3D29-494C-B7D2-556C8EF17D37}">
      <dgm:prSet/>
      <dgm:spPr/>
      <dgm:t>
        <a:bodyPr/>
        <a:lstStyle/>
        <a:p>
          <a:endParaRPr lang="en-US"/>
        </a:p>
      </dgm:t>
    </dgm:pt>
    <dgm:pt modelId="{8BAA6BD1-85D9-4B9D-AD3D-A4CC0AF153F4}">
      <dgm:prSet>
        <dgm:style>
          <a:lnRef idx="2">
            <a:schemeClr val="dk1"/>
          </a:lnRef>
          <a:fillRef idx="1">
            <a:schemeClr val="lt1"/>
          </a:fillRef>
          <a:effectRef idx="0">
            <a:schemeClr val="dk1"/>
          </a:effectRef>
          <a:fontRef idx="minor">
            <a:schemeClr val="dk1"/>
          </a:fontRef>
        </dgm:style>
      </dgm:prSet>
      <dgm:spPr/>
      <dgm:t>
        <a:bodyPr/>
        <a:lstStyle/>
        <a:p>
          <a:r>
            <a:rPr lang="es-ES" dirty="0"/>
            <a:t>1,41 M $ - Ahorro del tiempo del trabajador en 3 años, después de aplicar una captura de productividad del 50 por ciento</a:t>
          </a:r>
          <a:endParaRPr lang="en-US" dirty="0"/>
        </a:p>
      </dgm:t>
    </dgm:pt>
    <dgm:pt modelId="{6697C1C2-FB7B-4A98-B6A5-2514AE0F6476}" type="parTrans" cxnId="{1F97BCFA-E43C-4DCF-AD91-C65FB69ACF65}">
      <dgm:prSet/>
      <dgm:spPr/>
      <dgm:t>
        <a:bodyPr/>
        <a:lstStyle/>
        <a:p>
          <a:endParaRPr lang="en-US"/>
        </a:p>
      </dgm:t>
    </dgm:pt>
    <dgm:pt modelId="{DA6B2336-006D-4204-8AC0-36E7639A09DB}" type="sibTrans" cxnId="{1F97BCFA-E43C-4DCF-AD91-C65FB69ACF65}">
      <dgm:prSet/>
      <dgm:spPr/>
      <dgm:t>
        <a:bodyPr/>
        <a:lstStyle/>
        <a:p>
          <a:endParaRPr lang="en-US"/>
        </a:p>
      </dgm:t>
    </dgm:pt>
    <dgm:pt modelId="{3310B879-022E-436C-A458-7739BBC3D17B}">
      <dgm:prSet>
        <dgm:style>
          <a:lnRef idx="2">
            <a:schemeClr val="dk1"/>
          </a:lnRef>
          <a:fillRef idx="1">
            <a:schemeClr val="lt1"/>
          </a:fillRef>
          <a:effectRef idx="0">
            <a:schemeClr val="dk1"/>
          </a:effectRef>
          <a:fontRef idx="minor">
            <a:schemeClr val="dk1"/>
          </a:fontRef>
        </dgm:style>
      </dgm:prSet>
      <dgm:spPr/>
      <dgm:t>
        <a:bodyPr/>
        <a:lstStyle/>
        <a:p>
          <a:r>
            <a:rPr lang="es-ES" dirty="0"/>
            <a:t>27,4 % - Reducción de errores debido al aumento de la automatización</a:t>
          </a:r>
          <a:endParaRPr lang="en-US" dirty="0"/>
        </a:p>
      </dgm:t>
    </dgm:pt>
    <dgm:pt modelId="{BA674A46-AB38-411C-83F4-89635BF5F92C}" type="parTrans" cxnId="{0B361D8E-9025-43F4-804D-DEB0EBEB5DC2}">
      <dgm:prSet/>
      <dgm:spPr/>
      <dgm:t>
        <a:bodyPr/>
        <a:lstStyle/>
        <a:p>
          <a:endParaRPr lang="en-US"/>
        </a:p>
      </dgm:t>
    </dgm:pt>
    <dgm:pt modelId="{DAA7D753-B6D9-4789-A803-CE01853D4387}" type="sibTrans" cxnId="{0B361D8E-9025-43F4-804D-DEB0EBEB5DC2}">
      <dgm:prSet/>
      <dgm:spPr/>
      <dgm:t>
        <a:bodyPr/>
        <a:lstStyle/>
        <a:p>
          <a:endParaRPr lang="en-US"/>
        </a:p>
      </dgm:t>
    </dgm:pt>
    <dgm:pt modelId="{BC5B131E-0784-452C-8F64-6A69AE72CB0D}" type="pres">
      <dgm:prSet presAssocID="{C6395377-90F7-42D0-875C-4DA98756B200}" presName="vert0" presStyleCnt="0">
        <dgm:presLayoutVars>
          <dgm:dir/>
          <dgm:animOne val="branch"/>
          <dgm:animLvl val="lvl"/>
        </dgm:presLayoutVars>
      </dgm:prSet>
      <dgm:spPr/>
    </dgm:pt>
    <dgm:pt modelId="{B7FABFE1-80B9-4347-9647-ED3F00AB3674}" type="pres">
      <dgm:prSet presAssocID="{3CFBA1A1-7D0A-4A39-B75B-36FB46201C50}" presName="thickLine" presStyleLbl="alignNode1" presStyleIdx="0" presStyleCnt="3"/>
      <dgm:spPr/>
    </dgm:pt>
    <dgm:pt modelId="{F6BCC65D-E615-4697-BCC5-070F7E1C4347}" type="pres">
      <dgm:prSet presAssocID="{3CFBA1A1-7D0A-4A39-B75B-36FB46201C50}" presName="horz1" presStyleCnt="0"/>
      <dgm:spPr/>
    </dgm:pt>
    <dgm:pt modelId="{A54D7EE9-70C4-42AD-B7FA-286C94873D9A}" type="pres">
      <dgm:prSet presAssocID="{3CFBA1A1-7D0A-4A39-B75B-36FB46201C50}" presName="tx1" presStyleLbl="revTx" presStyleIdx="0" presStyleCnt="3"/>
      <dgm:spPr/>
    </dgm:pt>
    <dgm:pt modelId="{0818517F-18FA-4D91-9238-695BE192BF98}" type="pres">
      <dgm:prSet presAssocID="{3CFBA1A1-7D0A-4A39-B75B-36FB46201C50}" presName="vert1" presStyleCnt="0"/>
      <dgm:spPr/>
    </dgm:pt>
    <dgm:pt modelId="{511C7018-BFBC-4B73-8B16-67D99F4D94B8}" type="pres">
      <dgm:prSet presAssocID="{8BAA6BD1-85D9-4B9D-AD3D-A4CC0AF153F4}" presName="thickLine" presStyleLbl="alignNode1" presStyleIdx="1" presStyleCnt="3"/>
      <dgm:spPr/>
    </dgm:pt>
    <dgm:pt modelId="{2DED9D68-B25A-454F-88A5-1561F488C52B}" type="pres">
      <dgm:prSet presAssocID="{8BAA6BD1-85D9-4B9D-AD3D-A4CC0AF153F4}" presName="horz1" presStyleCnt="0"/>
      <dgm:spPr/>
    </dgm:pt>
    <dgm:pt modelId="{EF2959F9-D047-4CFB-A5FD-B7611A29A94E}" type="pres">
      <dgm:prSet presAssocID="{8BAA6BD1-85D9-4B9D-AD3D-A4CC0AF153F4}" presName="tx1" presStyleLbl="revTx" presStyleIdx="1" presStyleCnt="3"/>
      <dgm:spPr/>
    </dgm:pt>
    <dgm:pt modelId="{13EFF68B-03CE-4565-ABF0-95089BAC2AB8}" type="pres">
      <dgm:prSet presAssocID="{8BAA6BD1-85D9-4B9D-AD3D-A4CC0AF153F4}" presName="vert1" presStyleCnt="0"/>
      <dgm:spPr/>
    </dgm:pt>
    <dgm:pt modelId="{C27C84F4-0000-4883-AE44-B49671E60064}" type="pres">
      <dgm:prSet presAssocID="{3310B879-022E-436C-A458-7739BBC3D17B}" presName="thickLine" presStyleLbl="alignNode1" presStyleIdx="2" presStyleCnt="3"/>
      <dgm:spPr/>
    </dgm:pt>
    <dgm:pt modelId="{49317909-5605-4A2A-8EF5-2C4D8D9AC0A9}" type="pres">
      <dgm:prSet presAssocID="{3310B879-022E-436C-A458-7739BBC3D17B}" presName="horz1" presStyleCnt="0"/>
      <dgm:spPr/>
    </dgm:pt>
    <dgm:pt modelId="{82DB8D11-4EFE-4F04-BCB5-CB59B53408BC}" type="pres">
      <dgm:prSet presAssocID="{3310B879-022E-436C-A458-7739BBC3D17B}" presName="tx1" presStyleLbl="revTx" presStyleIdx="2" presStyleCnt="3"/>
      <dgm:spPr/>
    </dgm:pt>
    <dgm:pt modelId="{8042A3EB-2937-45CB-B81C-D853D520B3B1}" type="pres">
      <dgm:prSet presAssocID="{3310B879-022E-436C-A458-7739BBC3D17B}" presName="vert1" presStyleCnt="0"/>
      <dgm:spPr/>
    </dgm:pt>
  </dgm:ptLst>
  <dgm:cxnLst>
    <dgm:cxn modelId="{93A1CF07-2B69-4E3D-AD87-DCE79886E7E1}" type="presOf" srcId="{8BAA6BD1-85D9-4B9D-AD3D-A4CC0AF153F4}" destId="{EF2959F9-D047-4CFB-A5FD-B7611A29A94E}" srcOrd="0" destOrd="0" presId="urn:microsoft.com/office/officeart/2008/layout/LinedList"/>
    <dgm:cxn modelId="{3F354D27-0942-4DC5-AFE6-DEB1A1FEA6E3}" type="presOf" srcId="{3310B879-022E-436C-A458-7739BBC3D17B}" destId="{82DB8D11-4EFE-4F04-BCB5-CB59B53408BC}" srcOrd="0" destOrd="0" presId="urn:microsoft.com/office/officeart/2008/layout/LinedList"/>
    <dgm:cxn modelId="{960FC43F-4828-4D1F-AC28-53A0BB8CF78D}" type="presOf" srcId="{3CFBA1A1-7D0A-4A39-B75B-36FB46201C50}" destId="{A54D7EE9-70C4-42AD-B7FA-286C94873D9A}" srcOrd="0" destOrd="0" presId="urn:microsoft.com/office/officeart/2008/layout/LinedList"/>
    <dgm:cxn modelId="{D2596E78-0374-4AAF-BCDA-9E335A656B38}" type="presOf" srcId="{C6395377-90F7-42D0-875C-4DA98756B200}" destId="{BC5B131E-0784-452C-8F64-6A69AE72CB0D}" srcOrd="0" destOrd="0" presId="urn:microsoft.com/office/officeart/2008/layout/LinedList"/>
    <dgm:cxn modelId="{0B361D8E-9025-43F4-804D-DEB0EBEB5DC2}" srcId="{C6395377-90F7-42D0-875C-4DA98756B200}" destId="{3310B879-022E-436C-A458-7739BBC3D17B}" srcOrd="2" destOrd="0" parTransId="{BA674A46-AB38-411C-83F4-89635BF5F92C}" sibTransId="{DAA7D753-B6D9-4789-A803-CE01853D4387}"/>
    <dgm:cxn modelId="{DAD5A49B-3D29-494C-B7D2-556C8EF17D37}" srcId="{C6395377-90F7-42D0-875C-4DA98756B200}" destId="{3CFBA1A1-7D0A-4A39-B75B-36FB46201C50}" srcOrd="0" destOrd="0" parTransId="{F9E54DED-E4EA-4094-8FE7-61F89D8E41A6}" sibTransId="{C54F7A7E-B0B2-4F63-B9C8-C80D622DED98}"/>
    <dgm:cxn modelId="{1F97BCFA-E43C-4DCF-AD91-C65FB69ACF65}" srcId="{C6395377-90F7-42D0-875C-4DA98756B200}" destId="{8BAA6BD1-85D9-4B9D-AD3D-A4CC0AF153F4}" srcOrd="1" destOrd="0" parTransId="{6697C1C2-FB7B-4A98-B6A5-2514AE0F6476}" sibTransId="{DA6B2336-006D-4204-8AC0-36E7639A09DB}"/>
    <dgm:cxn modelId="{7E29357B-7DB8-4FBC-9B45-BB3795B2D2BA}" type="presParOf" srcId="{BC5B131E-0784-452C-8F64-6A69AE72CB0D}" destId="{B7FABFE1-80B9-4347-9647-ED3F00AB3674}" srcOrd="0" destOrd="0" presId="urn:microsoft.com/office/officeart/2008/layout/LinedList"/>
    <dgm:cxn modelId="{B80E4CFD-09EE-4FBC-9175-AAA12A50E7D6}" type="presParOf" srcId="{BC5B131E-0784-452C-8F64-6A69AE72CB0D}" destId="{F6BCC65D-E615-4697-BCC5-070F7E1C4347}" srcOrd="1" destOrd="0" presId="urn:microsoft.com/office/officeart/2008/layout/LinedList"/>
    <dgm:cxn modelId="{764673C2-80A6-43F8-852C-8EE4FF164625}" type="presParOf" srcId="{F6BCC65D-E615-4697-BCC5-070F7E1C4347}" destId="{A54D7EE9-70C4-42AD-B7FA-286C94873D9A}" srcOrd="0" destOrd="0" presId="urn:microsoft.com/office/officeart/2008/layout/LinedList"/>
    <dgm:cxn modelId="{046D269A-7B51-4E46-95B1-88E1181D6A59}" type="presParOf" srcId="{F6BCC65D-E615-4697-BCC5-070F7E1C4347}" destId="{0818517F-18FA-4D91-9238-695BE192BF98}" srcOrd="1" destOrd="0" presId="urn:microsoft.com/office/officeart/2008/layout/LinedList"/>
    <dgm:cxn modelId="{30999083-EB54-4793-97C4-DD0C0C2BF76F}" type="presParOf" srcId="{BC5B131E-0784-452C-8F64-6A69AE72CB0D}" destId="{511C7018-BFBC-4B73-8B16-67D99F4D94B8}" srcOrd="2" destOrd="0" presId="urn:microsoft.com/office/officeart/2008/layout/LinedList"/>
    <dgm:cxn modelId="{98312A64-BABA-494D-A8BA-17A33864B958}" type="presParOf" srcId="{BC5B131E-0784-452C-8F64-6A69AE72CB0D}" destId="{2DED9D68-B25A-454F-88A5-1561F488C52B}" srcOrd="3" destOrd="0" presId="urn:microsoft.com/office/officeart/2008/layout/LinedList"/>
    <dgm:cxn modelId="{F7060F18-83FE-4005-BE26-069AC0A12658}" type="presParOf" srcId="{2DED9D68-B25A-454F-88A5-1561F488C52B}" destId="{EF2959F9-D047-4CFB-A5FD-B7611A29A94E}" srcOrd="0" destOrd="0" presId="urn:microsoft.com/office/officeart/2008/layout/LinedList"/>
    <dgm:cxn modelId="{875D4F95-314F-4D62-9F58-9C4DD01C40C6}" type="presParOf" srcId="{2DED9D68-B25A-454F-88A5-1561F488C52B}" destId="{13EFF68B-03CE-4565-ABF0-95089BAC2AB8}" srcOrd="1" destOrd="0" presId="urn:microsoft.com/office/officeart/2008/layout/LinedList"/>
    <dgm:cxn modelId="{9840E76C-1C12-4AF5-8CAC-DD44BAA6B0DB}" type="presParOf" srcId="{BC5B131E-0784-452C-8F64-6A69AE72CB0D}" destId="{C27C84F4-0000-4883-AE44-B49671E60064}" srcOrd="4" destOrd="0" presId="urn:microsoft.com/office/officeart/2008/layout/LinedList"/>
    <dgm:cxn modelId="{B065EBCE-D19C-424C-9874-BF8C10F5EEC3}" type="presParOf" srcId="{BC5B131E-0784-452C-8F64-6A69AE72CB0D}" destId="{49317909-5605-4A2A-8EF5-2C4D8D9AC0A9}" srcOrd="5" destOrd="0" presId="urn:microsoft.com/office/officeart/2008/layout/LinedList"/>
    <dgm:cxn modelId="{6457526C-1449-4047-82DD-C3D6A235276B}" type="presParOf" srcId="{49317909-5605-4A2A-8EF5-2C4D8D9AC0A9}" destId="{82DB8D11-4EFE-4F04-BCB5-CB59B53408BC}" srcOrd="0" destOrd="0" presId="urn:microsoft.com/office/officeart/2008/layout/LinedList"/>
    <dgm:cxn modelId="{FB9BC0E7-6003-48F7-9CD2-4631018E231D}" type="presParOf" srcId="{49317909-5605-4A2A-8EF5-2C4D8D9AC0A9}" destId="{8042A3EB-2937-45CB-B81C-D853D520B3B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FABFE1-80B9-4347-9647-ED3F00AB3674}">
      <dsp:nvSpPr>
        <dsp:cNvPr id="0" name=""/>
        <dsp:cNvSpPr/>
      </dsp:nvSpPr>
      <dsp:spPr>
        <a:xfrm>
          <a:off x="0" y="2687"/>
          <a:ext cx="52578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4D7EE9-70C4-42AD-B7FA-286C94873D9A}">
      <dsp:nvSpPr>
        <dsp:cNvPr id="0" name=""/>
        <dsp:cNvSpPr/>
      </dsp:nvSpPr>
      <dsp:spPr>
        <a:xfrm>
          <a:off x="0" y="2687"/>
          <a:ext cx="5257800" cy="1833104"/>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ES" sz="2800" kern="1200" dirty="0"/>
            <a:t>199 % - Rendimiento de la inversión en 3 años</a:t>
          </a:r>
          <a:endParaRPr lang="en-US" sz="2800" kern="1200" dirty="0"/>
        </a:p>
      </dsp:txBody>
      <dsp:txXfrm>
        <a:off x="0" y="2687"/>
        <a:ext cx="5257800" cy="1833104"/>
      </dsp:txXfrm>
    </dsp:sp>
    <dsp:sp modelId="{511C7018-BFBC-4B73-8B16-67D99F4D94B8}">
      <dsp:nvSpPr>
        <dsp:cNvPr id="0" name=""/>
        <dsp:cNvSpPr/>
      </dsp:nvSpPr>
      <dsp:spPr>
        <a:xfrm>
          <a:off x="0" y="1835791"/>
          <a:ext cx="52578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2959F9-D047-4CFB-A5FD-B7611A29A94E}">
      <dsp:nvSpPr>
        <dsp:cNvPr id="0" name=""/>
        <dsp:cNvSpPr/>
      </dsp:nvSpPr>
      <dsp:spPr>
        <a:xfrm>
          <a:off x="0" y="1835791"/>
          <a:ext cx="5257800" cy="1833104"/>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ES" sz="2800" kern="1200" dirty="0"/>
            <a:t>1,41 M $ - Ahorro del tiempo del trabajador en 3 años, después de aplicar una captura de productividad del 50 por ciento</a:t>
          </a:r>
          <a:endParaRPr lang="en-US" sz="2800" kern="1200" dirty="0"/>
        </a:p>
      </dsp:txBody>
      <dsp:txXfrm>
        <a:off x="0" y="1835791"/>
        <a:ext cx="5257800" cy="1833104"/>
      </dsp:txXfrm>
    </dsp:sp>
    <dsp:sp modelId="{C27C84F4-0000-4883-AE44-B49671E60064}">
      <dsp:nvSpPr>
        <dsp:cNvPr id="0" name=""/>
        <dsp:cNvSpPr/>
      </dsp:nvSpPr>
      <dsp:spPr>
        <a:xfrm>
          <a:off x="0" y="3668896"/>
          <a:ext cx="52578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DB8D11-4EFE-4F04-BCB5-CB59B53408BC}">
      <dsp:nvSpPr>
        <dsp:cNvPr id="0" name=""/>
        <dsp:cNvSpPr/>
      </dsp:nvSpPr>
      <dsp:spPr>
        <a:xfrm>
          <a:off x="0" y="3668896"/>
          <a:ext cx="5257800" cy="1833104"/>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ES" sz="2800" kern="1200" dirty="0"/>
            <a:t>27,4 % - Reducción de errores debido al aumento de la automatización</a:t>
          </a:r>
          <a:endParaRPr lang="en-US" sz="2800" kern="1200" dirty="0"/>
        </a:p>
      </dsp:txBody>
      <dsp:txXfrm>
        <a:off x="0" y="3668896"/>
        <a:ext cx="5257800" cy="183310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eg>
</file>

<file path=ppt/media/image23.png>
</file>

<file path=ppt/media/image24.png>
</file>

<file path=ppt/media/image25.jpg>
</file>

<file path=ppt/media/image26.png>
</file>

<file path=ppt/media/image27.png>
</file>

<file path=ppt/media/image28.jpg>
</file>

<file path=ppt/media/image29.png>
</file>

<file path=ppt/media/image3.png>
</file>

<file path=ppt/media/image30.jpeg>
</file>

<file path=ppt/media/image31.png>
</file>

<file path=ppt/media/image32.png>
</file>

<file path=ppt/media/image33.jpeg>
</file>

<file path=ppt/media/image34.png>
</file>

<file path=ppt/media/image35.png>
</file>

<file path=ppt/media/image36.pn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E8A762-F81D-4646-B364-5E4746DAD1BF}" type="datetimeFigureOut">
              <a:rPr lang="es-ES" smtClean="0"/>
              <a:t>12/12/2025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EB81A7-E59C-4878-9107-D45179B17401}" type="slidenum">
              <a:rPr lang="es-ES" smtClean="0"/>
              <a:t>‹Nº›</a:t>
            </a:fld>
            <a:endParaRPr lang="es-ES"/>
          </a:p>
        </p:txBody>
      </p:sp>
    </p:spTree>
    <p:extLst>
      <p:ext uri="{BB962C8B-B14F-4D97-AF65-F5344CB8AC3E}">
        <p14:creationId xmlns:p14="http://schemas.microsoft.com/office/powerpoint/2010/main" val="804308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https://learn.microsoft.com/es-es/training/modules/introduction-power-platform/2-what-is-power-platform?ns-enrollment-type=learningpath&amp;ns-enrollment-id=learn-bizapps.wwl.power-plat-fundamentals</a:t>
            </a:r>
          </a:p>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2</a:t>
            </a:fld>
            <a:endParaRPr lang="es-ES"/>
          </a:p>
        </p:txBody>
      </p:sp>
    </p:spTree>
    <p:extLst>
      <p:ext uri="{BB962C8B-B14F-4D97-AF65-F5344CB8AC3E}">
        <p14:creationId xmlns:p14="http://schemas.microsoft.com/office/powerpoint/2010/main" val="3692190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DECIR POR EJEMPLO ENVIAR DAILY A FINAL DE DIAAAAAA</a:t>
            </a:r>
          </a:p>
          <a:p>
            <a:endParaRPr lang="es-ES" dirty="0"/>
          </a:p>
          <a:p>
            <a:r>
              <a:rPr lang="es-ES" dirty="0"/>
              <a:t>HACER YO ESTE DECIR QUE LUEGO PUEDO PONER LO QUE QUIERA</a:t>
            </a:r>
          </a:p>
          <a:p>
            <a:endParaRPr lang="es-ES" dirty="0"/>
          </a:p>
          <a:p>
            <a:r>
              <a:rPr lang="es-ES" dirty="0"/>
              <a:t>MOSTRAR ESTO https://anyonecanautomate.com/power-automate-y-el-conjuro-para-programar-tareas-2-7eb5fb595738</a:t>
            </a:r>
          </a:p>
          <a:p>
            <a:endParaRPr lang="es-ES" dirty="0"/>
          </a:p>
          <a:p>
            <a:r>
              <a:rPr lang="es-ES" dirty="0"/>
              <a:t>Hablar de toda la pagina</a:t>
            </a:r>
          </a:p>
          <a:p>
            <a:endParaRPr lang="es-ES" dirty="0"/>
          </a:p>
          <a:p>
            <a:r>
              <a:rPr lang="es-ES" dirty="0"/>
              <a:t>https://learn.microsoft.com/es-es/training/modules/get-started-flows/6-flow-scheduled-flows</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29</a:t>
            </a:fld>
            <a:endParaRPr lang="es-ES"/>
          </a:p>
        </p:txBody>
      </p:sp>
    </p:spTree>
    <p:extLst>
      <p:ext uri="{BB962C8B-B14F-4D97-AF65-F5344CB8AC3E}">
        <p14:creationId xmlns:p14="http://schemas.microsoft.com/office/powerpoint/2010/main" val="204361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https://learn.microsoft.com/es-es/training/modules/approvals-power-automate/1-introduction</a:t>
            </a:r>
          </a:p>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30</a:t>
            </a:fld>
            <a:endParaRPr lang="es-ES"/>
          </a:p>
        </p:txBody>
      </p:sp>
    </p:spTree>
    <p:extLst>
      <p:ext uri="{BB962C8B-B14F-4D97-AF65-F5344CB8AC3E}">
        <p14:creationId xmlns:p14="http://schemas.microsoft.com/office/powerpoint/2010/main" val="4054339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35</a:t>
            </a:fld>
            <a:endParaRPr lang="es-ES"/>
          </a:p>
        </p:txBody>
      </p:sp>
    </p:spTree>
    <p:extLst>
      <p:ext uri="{BB962C8B-B14F-4D97-AF65-F5344CB8AC3E}">
        <p14:creationId xmlns:p14="http://schemas.microsoft.com/office/powerpoint/2010/main" val="4237740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DECIR PUEDO PASAR MARRON A OTRO</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36</a:t>
            </a:fld>
            <a:endParaRPr lang="es-ES"/>
          </a:p>
        </p:txBody>
      </p:sp>
    </p:spTree>
    <p:extLst>
      <p:ext uri="{BB962C8B-B14F-4D97-AF65-F5344CB8AC3E}">
        <p14:creationId xmlns:p14="http://schemas.microsoft.com/office/powerpoint/2010/main" val="31879418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a:t>LO TENGO YA MONTADO EN EL DE SUBIR FOTOOOO</a:t>
            </a:r>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37</a:t>
            </a:fld>
            <a:endParaRPr lang="es-ES"/>
          </a:p>
        </p:txBody>
      </p:sp>
    </p:spTree>
    <p:extLst>
      <p:ext uri="{BB962C8B-B14F-4D97-AF65-F5344CB8AC3E}">
        <p14:creationId xmlns:p14="http://schemas.microsoft.com/office/powerpoint/2010/main" val="42740498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https://learn.microsoft.com/es-es/power-automate/modern-approvals?tabs=new-designer</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38</a:t>
            </a:fld>
            <a:endParaRPr lang="es-ES"/>
          </a:p>
        </p:txBody>
      </p:sp>
    </p:spTree>
    <p:extLst>
      <p:ext uri="{BB962C8B-B14F-4D97-AF65-F5344CB8AC3E}">
        <p14:creationId xmlns:p14="http://schemas.microsoft.com/office/powerpoint/2010/main" val="6513132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https://learn.microsoft.com/es-es/training/modules/introduction-expressions/1-introduction</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39</a:t>
            </a:fld>
            <a:endParaRPr lang="es-ES"/>
          </a:p>
        </p:txBody>
      </p:sp>
    </p:spTree>
    <p:extLst>
      <p:ext uri="{BB962C8B-B14F-4D97-AF65-F5344CB8AC3E}">
        <p14:creationId xmlns:p14="http://schemas.microsoft.com/office/powerpoint/2010/main" val="3211643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https://learn.microsoft.com/es-es/training/modules/get-started-with-ai-builder/1-intro-ai-builder</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41</a:t>
            </a:fld>
            <a:endParaRPr lang="es-ES"/>
          </a:p>
        </p:txBody>
      </p:sp>
    </p:spTree>
    <p:extLst>
      <p:ext uri="{BB962C8B-B14F-4D97-AF65-F5344CB8AC3E}">
        <p14:creationId xmlns:p14="http://schemas.microsoft.com/office/powerpoint/2010/main" val="381567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https://learn.microsoft.com/es-es/training/modules/ai-builder-power-automate/1-introduction</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43</a:t>
            </a:fld>
            <a:endParaRPr lang="es-ES"/>
          </a:p>
        </p:txBody>
      </p:sp>
    </p:spTree>
    <p:extLst>
      <p:ext uri="{BB962C8B-B14F-4D97-AF65-F5344CB8AC3E}">
        <p14:creationId xmlns:p14="http://schemas.microsoft.com/office/powerpoint/2010/main" val="949444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¡Claro! </a:t>
            </a:r>
            <a:r>
              <a:rPr lang="es-ES" dirty="0" err="1"/>
              <a:t>OpenAI's</a:t>
            </a:r>
            <a:r>
              <a:rPr lang="es-ES" dirty="0"/>
              <a:t> </a:t>
            </a:r>
            <a:r>
              <a:rPr lang="es-ES" dirty="0" err="1"/>
              <a:t>ChatGPT</a:t>
            </a:r>
            <a:r>
              <a:rPr lang="es-ES" dirty="0"/>
              <a:t> es una implementación de la tecnología de inteligencia artificial desarrollada por OpenAI llamada GPT (Generative </a:t>
            </a:r>
            <a:r>
              <a:rPr lang="es-ES" dirty="0" err="1"/>
              <a:t>Pre-trained</a:t>
            </a:r>
            <a:r>
              <a:rPr lang="es-ES" dirty="0"/>
              <a:t> </a:t>
            </a:r>
            <a:r>
              <a:rPr lang="es-ES" dirty="0" err="1"/>
              <a:t>Transformer</a:t>
            </a:r>
            <a:r>
              <a:rPr lang="es-ES" dirty="0"/>
              <a:t>). Esta tecnología utiliza modelos de aprendizaje profundo para generar texto de manera autónoma, respondiendo a las consultas de los usuarios y participando en conversaciones como si fuera un humano.</a:t>
            </a:r>
          </a:p>
          <a:p>
            <a:endParaRPr lang="es-ES" dirty="0"/>
          </a:p>
          <a:p>
            <a:r>
              <a:rPr lang="es-ES" dirty="0"/>
              <a:t>GPT-3.5, la versión en la que está basado este modelo, es una de las versiones más avanzadas hasta la fecha (mi conocimiento se detiene en enero de 2022). Está </a:t>
            </a:r>
            <a:r>
              <a:rPr lang="es-ES" dirty="0" err="1"/>
              <a:t>pre-entrenado</a:t>
            </a:r>
            <a:r>
              <a:rPr lang="es-ES" dirty="0"/>
              <a:t> en una gran cantidad de datos de texto extraídos de internet, lo que le permite comprender y generar texto en una variedad de temas y estilos.</a:t>
            </a:r>
          </a:p>
          <a:p>
            <a:endParaRPr lang="es-ES" dirty="0"/>
          </a:p>
          <a:p>
            <a:r>
              <a:rPr lang="es-ES" dirty="0"/>
              <a:t>Algunas de las características notables de </a:t>
            </a:r>
            <a:r>
              <a:rPr lang="es-ES" dirty="0" err="1"/>
              <a:t>ChatGPT</a:t>
            </a:r>
            <a:r>
              <a:rPr lang="es-ES" dirty="0"/>
              <a:t> incluyen:</a:t>
            </a:r>
          </a:p>
          <a:p>
            <a:endParaRPr lang="es-ES" dirty="0"/>
          </a:p>
          <a:p>
            <a:r>
              <a:rPr lang="es-ES" dirty="0"/>
              <a:t>1. **Generación de texto coherente:** </a:t>
            </a:r>
            <a:r>
              <a:rPr lang="es-ES" dirty="0" err="1"/>
              <a:t>ChatGPT</a:t>
            </a:r>
            <a:r>
              <a:rPr lang="es-ES" dirty="0"/>
              <a:t> puede generar respuestas coherentes y relevantes a preguntas y comentarios en una amplia gama de temas.</a:t>
            </a:r>
          </a:p>
          <a:p>
            <a:endParaRPr lang="es-ES" dirty="0"/>
          </a:p>
          <a:p>
            <a:r>
              <a:rPr lang="es-ES" dirty="0"/>
              <a:t>2. **Comprensión del contexto:** Tiene la capacidad de entender el contexto de una conversación y responder en consecuencia, lo que hace que las interacciones sean más fluidas y naturales.</a:t>
            </a:r>
          </a:p>
          <a:p>
            <a:endParaRPr lang="es-ES" dirty="0"/>
          </a:p>
          <a:p>
            <a:r>
              <a:rPr lang="es-ES" dirty="0"/>
              <a:t>3. **Capacidad para aprender:** Aunque no puede aprender en tiempo real como lo haría un humano, OpenAI actualiza y mejora continuamente los modelos de GPT, lo que resulta en mejoras en su capacidad para responder con precisión y coherencia a medida que se entrenan en más datos.</a:t>
            </a:r>
          </a:p>
          <a:p>
            <a:endParaRPr lang="es-ES" dirty="0"/>
          </a:p>
          <a:p>
            <a:r>
              <a:rPr lang="es-ES" dirty="0"/>
              <a:t>4. **Adaptabilidad:** Puede adaptarse a diferentes estilos de conversación y tonos, desde formal hasta informal, según las preferencias del usuario.</a:t>
            </a:r>
          </a:p>
          <a:p>
            <a:endParaRPr lang="es-ES" dirty="0"/>
          </a:p>
          <a:p>
            <a:r>
              <a:rPr lang="es-ES" dirty="0"/>
              <a:t>5. **Amplia cobertura de temas:** Debido a su </a:t>
            </a:r>
            <a:r>
              <a:rPr lang="es-ES" dirty="0" err="1"/>
              <a:t>pre-entrenamiento</a:t>
            </a:r>
            <a:r>
              <a:rPr lang="es-ES" dirty="0"/>
              <a:t> en una gran cantidad de datos, </a:t>
            </a:r>
            <a:r>
              <a:rPr lang="es-ES" dirty="0" err="1"/>
              <a:t>ChatGPT</a:t>
            </a:r>
            <a:r>
              <a:rPr lang="es-ES" dirty="0"/>
              <a:t> tiene conocimientos básicos sobre una amplia gama de temas, lo que le permite participar en discusiones sobre muchos temas diferentes.</a:t>
            </a:r>
          </a:p>
          <a:p>
            <a:endParaRPr lang="es-ES" dirty="0"/>
          </a:p>
          <a:p>
            <a:r>
              <a:rPr lang="es-ES" dirty="0"/>
              <a:t>Sin embargo, es importante tener en cuenta que, aunque </a:t>
            </a:r>
            <a:r>
              <a:rPr lang="es-ES" dirty="0" err="1"/>
              <a:t>ChatGPT</a:t>
            </a:r>
            <a:r>
              <a:rPr lang="es-ES" dirty="0"/>
              <a:t> puede ser impresionantemente humano en sus respuestas, todavía tiene limitaciones. Puede cometer errores, malinterpretar el contexto o proporcionar respuestas irrelevantes en algunas ocasiones. Además, no tiene conciencia propia ni emociones, y su comprensión es limitada en comparación con la de un humano.</a:t>
            </a:r>
          </a:p>
          <a:p>
            <a:endParaRPr lang="es-ES" dirty="0"/>
          </a:p>
          <a:p>
            <a:r>
              <a:rPr lang="es-ES" dirty="0"/>
              <a:t>En resumen, </a:t>
            </a:r>
            <a:r>
              <a:rPr lang="es-ES" dirty="0" err="1"/>
              <a:t>OpenAI's</a:t>
            </a:r>
            <a:r>
              <a:rPr lang="es-ES" dirty="0"/>
              <a:t> </a:t>
            </a:r>
            <a:r>
              <a:rPr lang="es-ES" dirty="0" err="1"/>
              <a:t>ChatGPT</a:t>
            </a:r>
            <a:r>
              <a:rPr lang="es-ES" dirty="0"/>
              <a:t> es una herramienta poderosa para generar texto autónomamente y participar en conversaciones, pero debe usarse con prudencia y comprensión de sus limitaciones.</a:t>
            </a:r>
          </a:p>
          <a:p>
            <a:endParaRPr lang="es-ES" dirty="0"/>
          </a:p>
          <a:p>
            <a:r>
              <a:rPr lang="es-ES" dirty="0"/>
              <a:t>GPT (Generative </a:t>
            </a:r>
            <a:r>
              <a:rPr lang="es-ES" dirty="0" err="1"/>
              <a:t>Pre-trained</a:t>
            </a:r>
            <a:r>
              <a:rPr lang="es-ES" dirty="0"/>
              <a:t> </a:t>
            </a:r>
            <a:r>
              <a:rPr lang="es-ES" dirty="0" err="1"/>
              <a:t>Transformer</a:t>
            </a:r>
            <a:r>
              <a:rPr lang="es-ES" dirty="0"/>
              <a:t>) es una familia de modelos de inteligencia artificial desarrollada por OpenAI. Estos modelos se basan en la arquitectura </a:t>
            </a:r>
            <a:r>
              <a:rPr lang="es-ES" dirty="0" err="1"/>
              <a:t>Transformer</a:t>
            </a:r>
            <a:r>
              <a:rPr lang="es-ES" dirty="0"/>
              <a:t>, que es un tipo de red neuronal diseñada principalmente para tareas de procesamiento de lenguaje natural (NLP, por sus siglas en inglés).</a:t>
            </a:r>
          </a:p>
          <a:p>
            <a:endParaRPr lang="es-ES" dirty="0"/>
          </a:p>
          <a:p>
            <a:r>
              <a:rPr lang="es-ES" dirty="0"/>
              <a:t>La característica principal de los modelos GPT es que están </a:t>
            </a:r>
            <a:r>
              <a:rPr lang="es-ES" dirty="0" err="1"/>
              <a:t>pre-entrenados</a:t>
            </a:r>
            <a:r>
              <a:rPr lang="es-ES" dirty="0"/>
              <a:t> en grandes cantidades de texto proveniente de internet, lo que les permite aprender el conocimiento del lenguaje de una manera general antes de ser ajustados o fine-tuneados para tareas específicas. Esto significa que GPT puede generar texto autónomamente y participar en conversaciones de manera coherente y relevante, incluso en temas sobre los cuales no fue explícitamente entrenado.</a:t>
            </a:r>
          </a:p>
          <a:p>
            <a:endParaRPr lang="es-ES" dirty="0"/>
          </a:p>
          <a:p>
            <a:r>
              <a:rPr lang="es-ES" dirty="0"/>
              <a:t>La arquitectura </a:t>
            </a:r>
            <a:r>
              <a:rPr lang="es-ES" dirty="0" err="1"/>
              <a:t>Transformer</a:t>
            </a:r>
            <a:r>
              <a:rPr lang="es-ES" dirty="0"/>
              <a:t> en la que se basa GPT es conocida por su capacidad para manejar secuencias de datos, lo que lo hace especialmente adecuado para tareas de procesamiento de lenguaje natural, como la generación de texto, la traducción automática, la respuesta a preguntas y más.</a:t>
            </a:r>
          </a:p>
          <a:p>
            <a:endParaRPr lang="es-ES" dirty="0"/>
          </a:p>
          <a:p>
            <a:r>
              <a:rPr lang="es-ES" dirty="0"/>
              <a:t>Cada nueva versión de GPT ha ido mejorando en términos de tamaño del modelo, capacidad para comprender y generar texto, así como en la capacidad para manejar tareas más complejas. Por ejemplo, GPT-3 es la versión más reciente y grande de la serie GPT hasta donde alcanza mi conocimiento (enero de 2022), y ha demostrado un rendimiento notable en una variedad de tareas de NLP.</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44</a:t>
            </a:fld>
            <a:endParaRPr lang="es-ES"/>
          </a:p>
        </p:txBody>
      </p:sp>
    </p:spTree>
    <p:extLst>
      <p:ext uri="{BB962C8B-B14F-4D97-AF65-F5344CB8AC3E}">
        <p14:creationId xmlns:p14="http://schemas.microsoft.com/office/powerpoint/2010/main" val="3960603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8</a:t>
            </a:fld>
            <a:endParaRPr lang="es-ES"/>
          </a:p>
        </p:txBody>
      </p:sp>
    </p:spTree>
    <p:extLst>
      <p:ext uri="{BB962C8B-B14F-4D97-AF65-F5344CB8AC3E}">
        <p14:creationId xmlns:p14="http://schemas.microsoft.com/office/powerpoint/2010/main" val="2573557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https://learn.microsoft.com/es-es/training/modules/ai-builder-power-automate/3-ai-builder-actions</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45</a:t>
            </a:fld>
            <a:endParaRPr lang="es-ES"/>
          </a:p>
        </p:txBody>
      </p:sp>
    </p:spTree>
    <p:extLst>
      <p:ext uri="{BB962C8B-B14F-4D97-AF65-F5344CB8AC3E}">
        <p14:creationId xmlns:p14="http://schemas.microsoft.com/office/powerpoint/2010/main" val="4261898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https://learn.microsoft.com/es-es/training/modules/use-ai-builder-process-invoice/4-model</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46</a:t>
            </a:fld>
            <a:endParaRPr lang="es-ES"/>
          </a:p>
        </p:txBody>
      </p:sp>
    </p:spTree>
    <p:extLst>
      <p:ext uri="{BB962C8B-B14F-4D97-AF65-F5344CB8AC3E}">
        <p14:creationId xmlns:p14="http://schemas.microsoft.com/office/powerpoint/2010/main" val="2550693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HABLAR DE LA VERSION DE ESCRITORIO</a:t>
            </a:r>
          </a:p>
          <a:p>
            <a:r>
              <a:rPr lang="es-ES" dirty="0"/>
              <a:t>https://learn.microsoft.com/es-es/training/paths/work-automation-flow/</a:t>
            </a:r>
          </a:p>
          <a:p>
            <a:endParaRPr lang="es-ES" dirty="0"/>
          </a:p>
          <a:p>
            <a:r>
              <a:rPr lang="es-ES" dirty="0"/>
              <a:t>https://morethandigital.info/es/automatizacion-de-procesos-roboticos-rpa-definicion-e-introduccion/</a:t>
            </a:r>
          </a:p>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9</a:t>
            </a:fld>
            <a:endParaRPr lang="es-ES"/>
          </a:p>
        </p:txBody>
      </p:sp>
    </p:spTree>
    <p:extLst>
      <p:ext uri="{BB962C8B-B14F-4D97-AF65-F5344CB8AC3E}">
        <p14:creationId xmlns:p14="http://schemas.microsoft.com/office/powerpoint/2010/main" val="1015375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ABRAN CUENTA!!!</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17</a:t>
            </a:fld>
            <a:endParaRPr lang="es-ES"/>
          </a:p>
        </p:txBody>
      </p:sp>
    </p:spTree>
    <p:extLst>
      <p:ext uri="{BB962C8B-B14F-4D97-AF65-F5344CB8AC3E}">
        <p14:creationId xmlns:p14="http://schemas.microsoft.com/office/powerpoint/2010/main" val="4225190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Hablar de </a:t>
            </a:r>
            <a:r>
              <a:rPr lang="es-ES" dirty="0" err="1"/>
              <a:t>gpt</a:t>
            </a:r>
            <a:r>
              <a:rPr lang="es-ES" dirty="0"/>
              <a:t> en </a:t>
            </a:r>
            <a:r>
              <a:rPr lang="es-ES" dirty="0" err="1"/>
              <a:t>automate</a:t>
            </a:r>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18</a:t>
            </a:fld>
            <a:endParaRPr lang="es-ES"/>
          </a:p>
        </p:txBody>
      </p:sp>
    </p:spTree>
    <p:extLst>
      <p:ext uri="{BB962C8B-B14F-4D97-AF65-F5344CB8AC3E}">
        <p14:creationId xmlns:p14="http://schemas.microsoft.com/office/powerpoint/2010/main" val="185414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MOSTRAR YO FLUJO DE EJEMPLO CON COPILOT Y PLANTILLA</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19</a:t>
            </a:fld>
            <a:endParaRPr lang="es-ES"/>
          </a:p>
        </p:txBody>
      </p:sp>
    </p:spTree>
    <p:extLst>
      <p:ext uri="{BB962C8B-B14F-4D97-AF65-F5344CB8AC3E}">
        <p14:creationId xmlns:p14="http://schemas.microsoft.com/office/powerpoint/2010/main" val="1613031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HABLAR DE LOS QUE VENDIA AMAZON</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23</a:t>
            </a:fld>
            <a:endParaRPr lang="es-ES"/>
          </a:p>
        </p:txBody>
      </p:sp>
    </p:spTree>
    <p:extLst>
      <p:ext uri="{BB962C8B-B14F-4D97-AF65-F5344CB8AC3E}">
        <p14:creationId xmlns:p14="http://schemas.microsoft.com/office/powerpoint/2010/main" val="7951724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Crear un botón de Power </a:t>
            </a:r>
            <a:r>
              <a:rPr lang="es-ES" dirty="0" err="1"/>
              <a:t>Automate</a:t>
            </a:r>
            <a:r>
              <a:rPr lang="es-ES" dirty="0"/>
              <a:t> que envíe un correo electrónico con la ubicación este lo hago yo y ellos el ejercicio</a:t>
            </a:r>
          </a:p>
        </p:txBody>
      </p:sp>
      <p:sp>
        <p:nvSpPr>
          <p:cNvPr id="4" name="Marcador de número de diapositiva 3"/>
          <p:cNvSpPr>
            <a:spLocks noGrp="1"/>
          </p:cNvSpPr>
          <p:nvPr>
            <p:ph type="sldNum" sz="quarter" idx="5"/>
          </p:nvPr>
        </p:nvSpPr>
        <p:spPr/>
        <p:txBody>
          <a:bodyPr/>
          <a:lstStyle/>
          <a:p>
            <a:fld id="{79EB81A7-E59C-4878-9107-D45179B17401}" type="slidenum">
              <a:rPr lang="es-ES" smtClean="0"/>
              <a:t>25</a:t>
            </a:fld>
            <a:endParaRPr lang="es-ES"/>
          </a:p>
        </p:txBody>
      </p:sp>
    </p:spTree>
    <p:extLst>
      <p:ext uri="{BB962C8B-B14F-4D97-AF65-F5344CB8AC3E}">
        <p14:creationId xmlns:p14="http://schemas.microsoft.com/office/powerpoint/2010/main" val="1349724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https://learn.microsoft.com/es-es/power-automate/run-scheduled-tasks</a:t>
            </a:r>
          </a:p>
          <a:p>
            <a:endParaRPr lang="es-ES" dirty="0"/>
          </a:p>
          <a:p>
            <a:endParaRPr lang="es-ES" dirty="0"/>
          </a:p>
        </p:txBody>
      </p:sp>
      <p:sp>
        <p:nvSpPr>
          <p:cNvPr id="4" name="Marcador de número de diapositiva 3"/>
          <p:cNvSpPr>
            <a:spLocks noGrp="1"/>
          </p:cNvSpPr>
          <p:nvPr>
            <p:ph type="sldNum" sz="quarter" idx="5"/>
          </p:nvPr>
        </p:nvSpPr>
        <p:spPr/>
        <p:txBody>
          <a:bodyPr/>
          <a:lstStyle/>
          <a:p>
            <a:fld id="{79EB81A7-E59C-4878-9107-D45179B17401}" type="slidenum">
              <a:rPr lang="es-ES" smtClean="0"/>
              <a:t>28</a:t>
            </a:fld>
            <a:endParaRPr lang="es-ES"/>
          </a:p>
        </p:txBody>
      </p:sp>
    </p:spTree>
    <p:extLst>
      <p:ext uri="{BB962C8B-B14F-4D97-AF65-F5344CB8AC3E}">
        <p14:creationId xmlns:p14="http://schemas.microsoft.com/office/powerpoint/2010/main" val="4262439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81996C-F729-67FB-9D21-D923AA76D991}"/>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20ACB4F6-BB86-E0A9-AB34-9BD2184ACA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FFAE08C6-DB35-859C-9026-6A6F8B8FB1A1}"/>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4D3FF184-D278-DEA8-CBE9-7525485D74B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E16D15DA-23D2-D0EA-AB44-4782A3871D40}"/>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1131714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2AC27B-EE95-3F4F-3604-2697D44BD5D7}"/>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FE7409E-19E2-D56D-5120-813082066A1C}"/>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31014AD-0303-0E36-E751-12B6C7002ECE}"/>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97CA25FD-5361-DE79-AA32-7500ACB8607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525EE05-6F37-F748-D77D-E93A08CBC04C}"/>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2477520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58356B8-00FD-AB76-D88B-7B8292E311C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EDF9173-CBE6-C15E-6B46-1089D44DF9A6}"/>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3DA6A1BF-A779-8FF5-3EB0-99D1FC84DE4A}"/>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0F5A0A8A-61F8-1AC0-843E-36D92E19B85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3FD5450-6114-A55E-B762-0FF11F23F82E}"/>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499144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1A422E-F327-BAB2-2ED7-31C539681D4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59C8CCD-1112-4EFF-4584-62B6531CAE1E}"/>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1C927D6-5B36-00F8-8939-06825FA3E077}"/>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62EEA794-339A-3AA3-B186-43B9798D564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422B2BE-BC40-5ACF-743D-F0F0EA3B719F}"/>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105279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11A424-DC98-8400-550F-5A9A9DE13AD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DA21FED2-B3E2-C30A-897B-7A3A4841FC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817F16E5-560D-3995-9D47-2FFCA79F96C9}"/>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E98AC000-F5AB-FE5F-4052-C66CCFBDE479}"/>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4AC76274-AE8E-F213-EEDA-F4FDCAE05AB1}"/>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4099968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A5C85A-19A4-3599-BD2B-D75D372695DE}"/>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8AF87423-7EC9-C40A-2BB7-2C67A634BA2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6A06DD8A-744F-278C-0B3F-B2B7B900897B}"/>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146494DE-26A1-F411-9FB9-52223C6DBBAF}"/>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6" name="Marcador de pie de página 5">
            <a:extLst>
              <a:ext uri="{FF2B5EF4-FFF2-40B4-BE49-F238E27FC236}">
                <a16:creationId xmlns:a16="http://schemas.microsoft.com/office/drawing/2014/main" id="{BBF981B8-2831-6289-6BDE-4B65FB6A2C3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FF45AC31-A4E1-14E3-A12B-2E13FEB4E7A1}"/>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35386907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97EB59-0E9D-0013-8894-56B4FF11A6FE}"/>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39632341-7FE3-C60F-96F1-0A8E548A28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E0EF53B8-6F7C-3FA9-73D1-33740C406D96}"/>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98F2AC3D-B0C2-6C29-8F2E-A4D3EA5620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C415FEEA-508E-6C26-9AE7-177D24C4C21C}"/>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CDEDFF26-0524-2474-7A9A-829BBD51A37D}"/>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8" name="Marcador de pie de página 7">
            <a:extLst>
              <a:ext uri="{FF2B5EF4-FFF2-40B4-BE49-F238E27FC236}">
                <a16:creationId xmlns:a16="http://schemas.microsoft.com/office/drawing/2014/main" id="{37C90850-4A2D-FC9E-53EF-9367D45A8DFB}"/>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5D2B7256-7D5F-3874-4AB2-A8FA02EF400F}"/>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2563030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64B5D6-C690-1E08-6DF4-19E1B8F785DB}"/>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EEDE1C7E-2626-92BC-11E0-16310C0A686F}"/>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4" name="Marcador de pie de página 3">
            <a:extLst>
              <a:ext uri="{FF2B5EF4-FFF2-40B4-BE49-F238E27FC236}">
                <a16:creationId xmlns:a16="http://schemas.microsoft.com/office/drawing/2014/main" id="{10DD678D-E754-F55B-0414-1B8682398E8B}"/>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0D72377E-7527-8F50-A7FA-0FB588F73750}"/>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313012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7D30129-E1A6-C93F-1912-FEA687561173}"/>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3" name="Marcador de pie de página 2">
            <a:extLst>
              <a:ext uri="{FF2B5EF4-FFF2-40B4-BE49-F238E27FC236}">
                <a16:creationId xmlns:a16="http://schemas.microsoft.com/office/drawing/2014/main" id="{01BE2432-461B-E865-8AB3-851715A8E81F}"/>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6DAF6026-192C-6FCB-DD9D-F4660E135419}"/>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875767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4D0DB2-9225-AA9B-D682-80B2D67D003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5F095BE-B7D8-C532-910D-87843A1208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380C48BC-EC69-E00F-3A61-2F29EB6E60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5D1DB35-DB0E-37A3-249C-A4E3F3D08ADF}"/>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6" name="Marcador de pie de página 5">
            <a:extLst>
              <a:ext uri="{FF2B5EF4-FFF2-40B4-BE49-F238E27FC236}">
                <a16:creationId xmlns:a16="http://schemas.microsoft.com/office/drawing/2014/main" id="{2D205632-0C8A-B148-C158-B394C5B09A4D}"/>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B43734D-440C-56C8-83C1-75E1B1A54F3A}"/>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3992716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21046A-88B5-349A-F666-1E3232B3950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F07E2350-AA1C-71BE-DB95-2BFECB6774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4C1A40D0-E5C7-6A1F-284B-85A039EDC3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ECABF08-7A8D-D687-C67E-27438A8E518F}"/>
              </a:ext>
            </a:extLst>
          </p:cNvPr>
          <p:cNvSpPr>
            <a:spLocks noGrp="1"/>
          </p:cNvSpPr>
          <p:nvPr>
            <p:ph type="dt" sz="half" idx="10"/>
          </p:nvPr>
        </p:nvSpPr>
        <p:spPr/>
        <p:txBody>
          <a:bodyPr/>
          <a:lstStyle/>
          <a:p>
            <a:fld id="{7B918594-7ED1-4835-BED4-53116399AAF6}" type="datetimeFigureOut">
              <a:rPr lang="es-ES" smtClean="0"/>
              <a:t>12/12/2025</a:t>
            </a:fld>
            <a:endParaRPr lang="es-ES"/>
          </a:p>
        </p:txBody>
      </p:sp>
      <p:sp>
        <p:nvSpPr>
          <p:cNvPr id="6" name="Marcador de pie de página 5">
            <a:extLst>
              <a:ext uri="{FF2B5EF4-FFF2-40B4-BE49-F238E27FC236}">
                <a16:creationId xmlns:a16="http://schemas.microsoft.com/office/drawing/2014/main" id="{62A76581-43A3-4AC7-33F0-C1BE332E0EBB}"/>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D52CA573-2968-64C8-0F23-5782D8ECED60}"/>
              </a:ext>
            </a:extLst>
          </p:cNvPr>
          <p:cNvSpPr>
            <a:spLocks noGrp="1"/>
          </p:cNvSpPr>
          <p:nvPr>
            <p:ph type="sldNum" sz="quarter" idx="12"/>
          </p:nvPr>
        </p:nvSpPr>
        <p:spPr/>
        <p:txBody>
          <a:bodyPr/>
          <a:lstStyle/>
          <a:p>
            <a:fld id="{D75588C4-1EE7-4CBB-BD25-7D68780140AD}" type="slidenum">
              <a:rPr lang="es-ES" smtClean="0"/>
              <a:t>‹Nº›</a:t>
            </a:fld>
            <a:endParaRPr lang="es-ES"/>
          </a:p>
        </p:txBody>
      </p:sp>
    </p:spTree>
    <p:extLst>
      <p:ext uri="{BB962C8B-B14F-4D97-AF65-F5344CB8AC3E}">
        <p14:creationId xmlns:p14="http://schemas.microsoft.com/office/powerpoint/2010/main" val="134983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95991BA-196B-3AA5-9CE4-A84FBFF01F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87019975-54EA-BC60-DCE1-7A34337C15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BD0E47C-BFD9-A1CC-47B2-1969B8BAFA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918594-7ED1-4835-BED4-53116399AAF6}" type="datetimeFigureOut">
              <a:rPr lang="es-ES" smtClean="0"/>
              <a:t>12/12/2025</a:t>
            </a:fld>
            <a:endParaRPr lang="es-ES"/>
          </a:p>
        </p:txBody>
      </p:sp>
      <p:sp>
        <p:nvSpPr>
          <p:cNvPr id="5" name="Marcador de pie de página 4">
            <a:extLst>
              <a:ext uri="{FF2B5EF4-FFF2-40B4-BE49-F238E27FC236}">
                <a16:creationId xmlns:a16="http://schemas.microsoft.com/office/drawing/2014/main" id="{D2BBB946-3463-0042-B3FA-85816370A0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FA6D4D84-9CB0-75C1-25C4-5F69423768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5588C4-1EE7-4CBB-BD25-7D68780140AD}" type="slidenum">
              <a:rPr lang="es-ES" smtClean="0"/>
              <a:t>‹Nº›</a:t>
            </a:fld>
            <a:endParaRPr lang="es-ES"/>
          </a:p>
        </p:txBody>
      </p:sp>
    </p:spTree>
    <p:extLst>
      <p:ext uri="{BB962C8B-B14F-4D97-AF65-F5344CB8AC3E}">
        <p14:creationId xmlns:p14="http://schemas.microsoft.com/office/powerpoint/2010/main" val="38741063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0.jpeg"/><Relationship Id="rId4" Type="http://schemas.openxmlformats.org/officeDocument/2006/relationships/image" Target="../media/image29.png"/></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descr="Icono&#10;&#10;Descripción generada automáticamente">
            <a:extLst>
              <a:ext uri="{FF2B5EF4-FFF2-40B4-BE49-F238E27FC236}">
                <a16:creationId xmlns:a16="http://schemas.microsoft.com/office/drawing/2014/main" id="{4CF6794D-AE03-C86B-124D-F588E083AF87}"/>
              </a:ext>
            </a:extLst>
          </p:cNvPr>
          <p:cNvPicPr>
            <a:picLocks noChangeAspect="1"/>
          </p:cNvPicPr>
          <p:nvPr/>
        </p:nvPicPr>
        <p:blipFill rotWithShape="1">
          <a:blip r:embed="rId2">
            <a:extLst>
              <a:ext uri="{28A0092B-C50C-407E-A947-70E740481C1C}">
                <a14:useLocalDpi xmlns:a14="http://schemas.microsoft.com/office/drawing/2010/main" val="0"/>
              </a:ext>
            </a:extLst>
          </a:blip>
          <a:srcRect t="21875" b="21875"/>
          <a:stretch/>
        </p:blipFill>
        <p:spPr>
          <a:xfrm>
            <a:off x="-3047" y="10"/>
            <a:ext cx="12191999" cy="6857990"/>
          </a:xfrm>
          <a:prstGeom prst="rect">
            <a:avLst/>
          </a:prstGeom>
        </p:spPr>
      </p:pic>
      <p:sp>
        <p:nvSpPr>
          <p:cNvPr id="81" name="Rectangle 8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6024B8A-5CA7-A74F-C322-704B55AA0A8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ormAutofit/>
          </a:bodyPr>
          <a:lstStyle/>
          <a:p>
            <a:r>
              <a:rPr lang="en-US" sz="5200">
                <a:solidFill>
                  <a:srgbClr val="FFFFFF"/>
                </a:solidFill>
              </a:rPr>
              <a:t>POWER AUTOMATE</a:t>
            </a:r>
          </a:p>
        </p:txBody>
      </p:sp>
    </p:spTree>
    <p:extLst>
      <p:ext uri="{BB962C8B-B14F-4D97-AF65-F5344CB8AC3E}">
        <p14:creationId xmlns:p14="http://schemas.microsoft.com/office/powerpoint/2010/main" val="2004367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9B8B49ED-6693-497D-8823-F50F891E8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8DCD3BD4-4F32-431E-A9C3-8D2DA60CD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336AAC24-A98C-465E-AFEE-69D698E773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9149158 w 12192000"/>
              <a:gd name="connsiteY0" fmla="*/ 2038490 h 6858000"/>
              <a:gd name="connsiteX1" fmla="*/ 9164184 w 12192000"/>
              <a:gd name="connsiteY1" fmla="*/ 2044026 h 6858000"/>
              <a:gd name="connsiteX2" fmla="*/ 9172532 w 12192000"/>
              <a:gd name="connsiteY2" fmla="*/ 2045543 h 6858000"/>
              <a:gd name="connsiteX3" fmla="*/ 9171580 w 12192000"/>
              <a:gd name="connsiteY3" fmla="*/ 2056997 h 6858000"/>
              <a:gd name="connsiteX4" fmla="*/ 9161257 w 12192000"/>
              <a:gd name="connsiteY4" fmla="*/ 2098605 h 6858000"/>
              <a:gd name="connsiteX5" fmla="*/ 9138232 w 12192000"/>
              <a:gd name="connsiteY5" fmla="*/ 2059518 h 6858000"/>
              <a:gd name="connsiteX6" fmla="*/ 9149158 w 12192000"/>
              <a:gd name="connsiteY6" fmla="*/ 2038490 h 6858000"/>
              <a:gd name="connsiteX7" fmla="*/ 9177606 w 12192000"/>
              <a:gd name="connsiteY7" fmla="*/ 1977215 h 6858000"/>
              <a:gd name="connsiteX8" fmla="*/ 9181592 w 12192000"/>
              <a:gd name="connsiteY8" fmla="*/ 1987782 h 6858000"/>
              <a:gd name="connsiteX9" fmla="*/ 9181923 w 12192000"/>
              <a:gd name="connsiteY9" fmla="*/ 1998627 h 6858000"/>
              <a:gd name="connsiteX10" fmla="*/ 9182316 w 12192000"/>
              <a:gd name="connsiteY10" fmla="*/ 2031066 h 6858000"/>
              <a:gd name="connsiteX11" fmla="*/ 9182278 w 12192000"/>
              <a:gd name="connsiteY11" fmla="*/ 2047313 h 6858000"/>
              <a:gd name="connsiteX12" fmla="*/ 9172532 w 12192000"/>
              <a:gd name="connsiteY12" fmla="*/ 2045543 h 6858000"/>
              <a:gd name="connsiteX13" fmla="*/ 9173842 w 12192000"/>
              <a:gd name="connsiteY13" fmla="*/ 2029805 h 6858000"/>
              <a:gd name="connsiteX14" fmla="*/ 9177334 w 12192000"/>
              <a:gd name="connsiteY14" fmla="*/ 1979903 h 6858000"/>
              <a:gd name="connsiteX15" fmla="*/ 3696300 w 12192000"/>
              <a:gd name="connsiteY15" fmla="*/ 1578900 h 6858000"/>
              <a:gd name="connsiteX16" fmla="*/ 3738823 w 12192000"/>
              <a:gd name="connsiteY16" fmla="*/ 1596298 h 6858000"/>
              <a:gd name="connsiteX17" fmla="*/ 3714409 w 12192000"/>
              <a:gd name="connsiteY17" fmla="*/ 1593618 h 6858000"/>
              <a:gd name="connsiteX18" fmla="*/ 3693161 w 12192000"/>
              <a:gd name="connsiteY18" fmla="*/ 1582501 h 6858000"/>
              <a:gd name="connsiteX19" fmla="*/ 3696300 w 12192000"/>
              <a:gd name="connsiteY19" fmla="*/ 1578900 h 6858000"/>
              <a:gd name="connsiteX20" fmla="*/ 3918454 w 12192000"/>
              <a:gd name="connsiteY20" fmla="*/ 1175387 h 6858000"/>
              <a:gd name="connsiteX21" fmla="*/ 4173607 w 12192000"/>
              <a:gd name="connsiteY21" fmla="*/ 1280040 h 6858000"/>
              <a:gd name="connsiteX22" fmla="*/ 4170135 w 12192000"/>
              <a:gd name="connsiteY22" fmla="*/ 1283683 h 6858000"/>
              <a:gd name="connsiteX23" fmla="*/ 3918454 w 12192000"/>
              <a:gd name="connsiteY23" fmla="*/ 1175387 h 6858000"/>
              <a:gd name="connsiteX24" fmla="*/ 8109090 w 12192000"/>
              <a:gd name="connsiteY24" fmla="*/ 602108 h 6858000"/>
              <a:gd name="connsiteX25" fmla="*/ 8113034 w 12192000"/>
              <a:gd name="connsiteY25" fmla="*/ 602645 h 6858000"/>
              <a:gd name="connsiteX26" fmla="*/ 8111220 w 12192000"/>
              <a:gd name="connsiteY26" fmla="*/ 603405 h 6858000"/>
              <a:gd name="connsiteX27" fmla="*/ 8489536 w 12192000"/>
              <a:gd name="connsiteY27" fmla="*/ 389280 h 6858000"/>
              <a:gd name="connsiteX28" fmla="*/ 8470194 w 12192000"/>
              <a:gd name="connsiteY28" fmla="*/ 397527 h 6858000"/>
              <a:gd name="connsiteX29" fmla="*/ 8373511 w 12192000"/>
              <a:gd name="connsiteY29" fmla="*/ 465608 h 6858000"/>
              <a:gd name="connsiteX30" fmla="*/ 8231753 w 12192000"/>
              <a:gd name="connsiteY30" fmla="*/ 560890 h 6858000"/>
              <a:gd name="connsiteX31" fmla="*/ 8199967 w 12192000"/>
              <a:gd name="connsiteY31" fmla="*/ 553465 h 6858000"/>
              <a:gd name="connsiteX32" fmla="*/ 8175616 w 12192000"/>
              <a:gd name="connsiteY32" fmla="*/ 546483 h 6858000"/>
              <a:gd name="connsiteX33" fmla="*/ 8128578 w 12192000"/>
              <a:gd name="connsiteY33" fmla="*/ 563992 h 6858000"/>
              <a:gd name="connsiteX34" fmla="*/ 8104845 w 12192000"/>
              <a:gd name="connsiteY34" fmla="*/ 593172 h 6858000"/>
              <a:gd name="connsiteX35" fmla="*/ 8105615 w 12192000"/>
              <a:gd name="connsiteY35" fmla="*/ 599991 h 6858000"/>
              <a:gd name="connsiteX36" fmla="*/ 8109090 w 12192000"/>
              <a:gd name="connsiteY36" fmla="*/ 602108 h 6858000"/>
              <a:gd name="connsiteX37" fmla="*/ 8092049 w 12192000"/>
              <a:gd name="connsiteY37" fmla="*/ 599788 h 6858000"/>
              <a:gd name="connsiteX38" fmla="*/ 8047646 w 12192000"/>
              <a:gd name="connsiteY38" fmla="*/ 588557 h 6858000"/>
              <a:gd name="connsiteX39" fmla="*/ 7793637 w 12192000"/>
              <a:gd name="connsiteY39" fmla="*/ 681868 h 6858000"/>
              <a:gd name="connsiteX40" fmla="*/ 6007741 w 12192000"/>
              <a:gd name="connsiteY40" fmla="*/ 1095470 h 6858000"/>
              <a:gd name="connsiteX41" fmla="*/ 5902533 w 12192000"/>
              <a:gd name="connsiteY41" fmla="*/ 1103650 h 6858000"/>
              <a:gd name="connsiteX42" fmla="*/ 5164222 w 12192000"/>
              <a:gd name="connsiteY42" fmla="*/ 1163546 h 6858000"/>
              <a:gd name="connsiteX43" fmla="*/ 4395075 w 12192000"/>
              <a:gd name="connsiteY43" fmla="*/ 1082763 h 6858000"/>
              <a:gd name="connsiteX44" fmla="*/ 3939440 w 12192000"/>
              <a:gd name="connsiteY44" fmla="*/ 891265 h 6858000"/>
              <a:gd name="connsiteX45" fmla="*/ 3747894 w 12192000"/>
              <a:gd name="connsiteY45" fmla="*/ 801994 h 6858000"/>
              <a:gd name="connsiteX46" fmla="*/ 3569553 w 12192000"/>
              <a:gd name="connsiteY46" fmla="*/ 697970 h 6858000"/>
              <a:gd name="connsiteX47" fmla="*/ 3507813 w 12192000"/>
              <a:gd name="connsiteY47" fmla="*/ 680216 h 6858000"/>
              <a:gd name="connsiteX48" fmla="*/ 3490455 w 12192000"/>
              <a:gd name="connsiteY48" fmla="*/ 682587 h 6858000"/>
              <a:gd name="connsiteX49" fmla="*/ 3477246 w 12192000"/>
              <a:gd name="connsiteY49" fmla="*/ 691971 h 6858000"/>
              <a:gd name="connsiteX50" fmla="*/ 3484273 w 12192000"/>
              <a:gd name="connsiteY50" fmla="*/ 701857 h 6858000"/>
              <a:gd name="connsiteX51" fmla="*/ 3495638 w 12192000"/>
              <a:gd name="connsiteY51" fmla="*/ 705849 h 6858000"/>
              <a:gd name="connsiteX52" fmla="*/ 3548914 w 12192000"/>
              <a:gd name="connsiteY52" fmla="*/ 733487 h 6858000"/>
              <a:gd name="connsiteX53" fmla="*/ 3551504 w 12192000"/>
              <a:gd name="connsiteY53" fmla="*/ 753036 h 6858000"/>
              <a:gd name="connsiteX54" fmla="*/ 3562075 w 12192000"/>
              <a:gd name="connsiteY54" fmla="*/ 765715 h 6858000"/>
              <a:gd name="connsiteX55" fmla="*/ 3605942 w 12192000"/>
              <a:gd name="connsiteY55" fmla="*/ 772481 h 6858000"/>
              <a:gd name="connsiteX56" fmla="*/ 3499309 w 12192000"/>
              <a:gd name="connsiteY56" fmla="*/ 737079 h 6858000"/>
              <a:gd name="connsiteX57" fmla="*/ 3473788 w 12192000"/>
              <a:gd name="connsiteY57" fmla="*/ 711717 h 6858000"/>
              <a:gd name="connsiteX58" fmla="*/ 3437248 w 12192000"/>
              <a:gd name="connsiteY58" fmla="*/ 714263 h 6858000"/>
              <a:gd name="connsiteX59" fmla="*/ 3413254 w 12192000"/>
              <a:gd name="connsiteY59" fmla="*/ 712874 h 6858000"/>
              <a:gd name="connsiteX60" fmla="*/ 3362511 w 12192000"/>
              <a:gd name="connsiteY60" fmla="*/ 677414 h 6858000"/>
              <a:gd name="connsiteX61" fmla="*/ 3344467 w 12192000"/>
              <a:gd name="connsiteY61" fmla="*/ 679599 h 6858000"/>
              <a:gd name="connsiteX62" fmla="*/ 3347971 w 12192000"/>
              <a:gd name="connsiteY62" fmla="*/ 692328 h 6858000"/>
              <a:gd name="connsiteX63" fmla="*/ 3363008 w 12192000"/>
              <a:gd name="connsiteY63" fmla="*/ 711713 h 6858000"/>
              <a:gd name="connsiteX64" fmla="*/ 3362637 w 12192000"/>
              <a:gd name="connsiteY64" fmla="*/ 727058 h 6858000"/>
              <a:gd name="connsiteX65" fmla="*/ 3376167 w 12192000"/>
              <a:gd name="connsiteY65" fmla="*/ 759779 h 6858000"/>
              <a:gd name="connsiteX66" fmla="*/ 3406203 w 12192000"/>
              <a:gd name="connsiteY66" fmla="*/ 808483 h 6858000"/>
              <a:gd name="connsiteX67" fmla="*/ 3420116 w 12192000"/>
              <a:gd name="connsiteY67" fmla="*/ 820757 h 6858000"/>
              <a:gd name="connsiteX68" fmla="*/ 3429194 w 12192000"/>
              <a:gd name="connsiteY68" fmla="*/ 825831 h 6858000"/>
              <a:gd name="connsiteX69" fmla="*/ 3619149 w 12192000"/>
              <a:gd name="connsiteY69" fmla="*/ 1006561 h 6858000"/>
              <a:gd name="connsiteX70" fmla="*/ 3818654 w 12192000"/>
              <a:gd name="connsiteY70" fmla="*/ 1120369 h 6858000"/>
              <a:gd name="connsiteX71" fmla="*/ 3824021 w 12192000"/>
              <a:gd name="connsiteY71" fmla="*/ 1125355 h 6858000"/>
              <a:gd name="connsiteX72" fmla="*/ 3736668 w 12192000"/>
              <a:gd name="connsiteY72" fmla="*/ 1107215 h 6858000"/>
              <a:gd name="connsiteX73" fmla="*/ 3540174 w 12192000"/>
              <a:gd name="connsiteY73" fmla="*/ 1014247 h 6858000"/>
              <a:gd name="connsiteX74" fmla="*/ 3421640 w 12192000"/>
              <a:gd name="connsiteY74" fmla="*/ 955861 h 6858000"/>
              <a:gd name="connsiteX75" fmla="*/ 3404753 w 12192000"/>
              <a:gd name="connsiteY75" fmla="*/ 944484 h 6858000"/>
              <a:gd name="connsiteX76" fmla="*/ 3393138 w 12192000"/>
              <a:gd name="connsiteY76" fmla="*/ 941865 h 6858000"/>
              <a:gd name="connsiteX77" fmla="*/ 3385712 w 12192000"/>
              <a:gd name="connsiteY77" fmla="*/ 952159 h 6858000"/>
              <a:gd name="connsiteX78" fmla="*/ 3398641 w 12192000"/>
              <a:gd name="connsiteY78" fmla="*/ 986025 h 6858000"/>
              <a:gd name="connsiteX79" fmla="*/ 3489975 w 12192000"/>
              <a:gd name="connsiteY79" fmla="*/ 1045560 h 6858000"/>
              <a:gd name="connsiteX80" fmla="*/ 3617273 w 12192000"/>
              <a:gd name="connsiteY80" fmla="*/ 1114697 h 6858000"/>
              <a:gd name="connsiteX81" fmla="*/ 3623898 w 12192000"/>
              <a:gd name="connsiteY81" fmla="*/ 1123556 h 6858000"/>
              <a:gd name="connsiteX82" fmla="*/ 3552438 w 12192000"/>
              <a:gd name="connsiteY82" fmla="*/ 1090606 h 6858000"/>
              <a:gd name="connsiteX83" fmla="*/ 3482417 w 12192000"/>
              <a:gd name="connsiteY83" fmla="*/ 1059092 h 6858000"/>
              <a:gd name="connsiteX84" fmla="*/ 3463468 w 12192000"/>
              <a:gd name="connsiteY84" fmla="*/ 1057629 h 6858000"/>
              <a:gd name="connsiteX85" fmla="*/ 3459472 w 12192000"/>
              <a:gd name="connsiteY85" fmla="*/ 1074217 h 6858000"/>
              <a:gd name="connsiteX86" fmla="*/ 3494211 w 12192000"/>
              <a:gd name="connsiteY86" fmla="*/ 1112153 h 6858000"/>
              <a:gd name="connsiteX87" fmla="*/ 3663137 w 12192000"/>
              <a:gd name="connsiteY87" fmla="*/ 1205775 h 6858000"/>
              <a:gd name="connsiteX88" fmla="*/ 3748466 w 12192000"/>
              <a:gd name="connsiteY88" fmla="*/ 1260936 h 6858000"/>
              <a:gd name="connsiteX89" fmla="*/ 3753142 w 12192000"/>
              <a:gd name="connsiteY89" fmla="*/ 1276208 h 6858000"/>
              <a:gd name="connsiteX90" fmla="*/ 3791960 w 12192000"/>
              <a:gd name="connsiteY90" fmla="*/ 1298886 h 6858000"/>
              <a:gd name="connsiteX91" fmla="*/ 3816039 w 12192000"/>
              <a:gd name="connsiteY91" fmla="*/ 1301606 h 6858000"/>
              <a:gd name="connsiteX92" fmla="*/ 4094439 w 12192000"/>
              <a:gd name="connsiteY92" fmla="*/ 1448806 h 6858000"/>
              <a:gd name="connsiteX93" fmla="*/ 4222870 w 12192000"/>
              <a:gd name="connsiteY93" fmla="*/ 1493379 h 6858000"/>
              <a:gd name="connsiteX94" fmla="*/ 4223141 w 12192000"/>
              <a:gd name="connsiteY94" fmla="*/ 1497641 h 6858000"/>
              <a:gd name="connsiteX95" fmla="*/ 4222428 w 12192000"/>
              <a:gd name="connsiteY95" fmla="*/ 1502292 h 6858000"/>
              <a:gd name="connsiteX96" fmla="*/ 4039973 w 12192000"/>
              <a:gd name="connsiteY96" fmla="*/ 1434198 h 6858000"/>
              <a:gd name="connsiteX97" fmla="*/ 3564773 w 12192000"/>
              <a:gd name="connsiteY97" fmla="*/ 1226279 h 6858000"/>
              <a:gd name="connsiteX98" fmla="*/ 3420650 w 12192000"/>
              <a:gd name="connsiteY98" fmla="*/ 1141464 h 6858000"/>
              <a:gd name="connsiteX99" fmla="*/ 3320669 w 12192000"/>
              <a:gd name="connsiteY99" fmla="*/ 1088883 h 6858000"/>
              <a:gd name="connsiteX100" fmla="*/ 3270102 w 12192000"/>
              <a:gd name="connsiteY100" fmla="*/ 1082659 h 6858000"/>
              <a:gd name="connsiteX101" fmla="*/ 3251648 w 12192000"/>
              <a:gd name="connsiteY101" fmla="*/ 1094290 h 6858000"/>
              <a:gd name="connsiteX102" fmla="*/ 3263506 w 12192000"/>
              <a:gd name="connsiteY102" fmla="*/ 1106005 h 6858000"/>
              <a:gd name="connsiteX103" fmla="*/ 3268636 w 12192000"/>
              <a:gd name="connsiteY103" fmla="*/ 1107265 h 6858000"/>
              <a:gd name="connsiteX104" fmla="*/ 3325089 w 12192000"/>
              <a:gd name="connsiteY104" fmla="*/ 1137201 h 6858000"/>
              <a:gd name="connsiteX105" fmla="*/ 3326003 w 12192000"/>
              <a:gd name="connsiteY105" fmla="*/ 1151585 h 6858000"/>
              <a:gd name="connsiteX106" fmla="*/ 3336410 w 12192000"/>
              <a:gd name="connsiteY106" fmla="*/ 1166967 h 6858000"/>
              <a:gd name="connsiteX107" fmla="*/ 3375112 w 12192000"/>
              <a:gd name="connsiteY107" fmla="*/ 1171943 h 6858000"/>
              <a:gd name="connsiteX108" fmla="*/ 3326222 w 12192000"/>
              <a:gd name="connsiteY108" fmla="*/ 1170885 h 6858000"/>
              <a:gd name="connsiteX109" fmla="*/ 3254679 w 12192000"/>
              <a:gd name="connsiteY109" fmla="*/ 1120765 h 6858000"/>
              <a:gd name="connsiteX110" fmla="*/ 3242188 w 12192000"/>
              <a:gd name="connsiteY110" fmla="*/ 1109662 h 6858000"/>
              <a:gd name="connsiteX111" fmla="*/ 3211499 w 12192000"/>
              <a:gd name="connsiteY111" fmla="*/ 1114184 h 6858000"/>
              <a:gd name="connsiteX112" fmla="*/ 3185849 w 12192000"/>
              <a:gd name="connsiteY112" fmla="*/ 1113265 h 6858000"/>
              <a:gd name="connsiteX113" fmla="*/ 3135843 w 12192000"/>
              <a:gd name="connsiteY113" fmla="*/ 1078789 h 6858000"/>
              <a:gd name="connsiteX114" fmla="*/ 3119118 w 12192000"/>
              <a:gd name="connsiteY114" fmla="*/ 1080546 h 6858000"/>
              <a:gd name="connsiteX115" fmla="*/ 3120198 w 12192000"/>
              <a:gd name="connsiteY115" fmla="*/ 1092226 h 6858000"/>
              <a:gd name="connsiteX116" fmla="*/ 3131691 w 12192000"/>
              <a:gd name="connsiteY116" fmla="*/ 1108819 h 6858000"/>
              <a:gd name="connsiteX117" fmla="*/ 3129914 w 12192000"/>
              <a:gd name="connsiteY117" fmla="*/ 1139097 h 6858000"/>
              <a:gd name="connsiteX118" fmla="*/ 3133955 w 12192000"/>
              <a:gd name="connsiteY118" fmla="*/ 1154983 h 6858000"/>
              <a:gd name="connsiteX119" fmla="*/ 3178170 w 12192000"/>
              <a:gd name="connsiteY119" fmla="*/ 1214855 h 6858000"/>
              <a:gd name="connsiteX120" fmla="*/ 3185378 w 12192000"/>
              <a:gd name="connsiteY120" fmla="*/ 1222303 h 6858000"/>
              <a:gd name="connsiteX121" fmla="*/ 3206608 w 12192000"/>
              <a:gd name="connsiteY121" fmla="*/ 1233153 h 6858000"/>
              <a:gd name="connsiteX122" fmla="*/ 3379140 w 12192000"/>
              <a:gd name="connsiteY122" fmla="*/ 1399351 h 6858000"/>
              <a:gd name="connsiteX123" fmla="*/ 3603118 w 12192000"/>
              <a:gd name="connsiteY123" fmla="*/ 1527375 h 6858000"/>
              <a:gd name="connsiteX124" fmla="*/ 3524809 w 12192000"/>
              <a:gd name="connsiteY124" fmla="*/ 1513774 h 6858000"/>
              <a:gd name="connsiteX125" fmla="*/ 3327498 w 12192000"/>
              <a:gd name="connsiteY125" fmla="*/ 1423859 h 6858000"/>
              <a:gd name="connsiteX126" fmla="*/ 3192949 w 12192000"/>
              <a:gd name="connsiteY126" fmla="*/ 1357211 h 6858000"/>
              <a:gd name="connsiteX127" fmla="*/ 3180259 w 12192000"/>
              <a:gd name="connsiteY127" fmla="*/ 1348280 h 6858000"/>
              <a:gd name="connsiteX128" fmla="*/ 3166204 w 12192000"/>
              <a:gd name="connsiteY128" fmla="*/ 1344345 h 6858000"/>
              <a:gd name="connsiteX129" fmla="*/ 3159212 w 12192000"/>
              <a:gd name="connsiteY129" fmla="*/ 1356197 h 6858000"/>
              <a:gd name="connsiteX130" fmla="*/ 3181004 w 12192000"/>
              <a:gd name="connsiteY130" fmla="*/ 1397043 h 6858000"/>
              <a:gd name="connsiteX131" fmla="*/ 3273385 w 12192000"/>
              <a:gd name="connsiteY131" fmla="*/ 1451888 h 6858000"/>
              <a:gd name="connsiteX132" fmla="*/ 3401776 w 12192000"/>
              <a:gd name="connsiteY132" fmla="*/ 1527602 h 6858000"/>
              <a:gd name="connsiteX133" fmla="*/ 3318130 w 12192000"/>
              <a:gd name="connsiteY133" fmla="*/ 1488342 h 6858000"/>
              <a:gd name="connsiteX134" fmla="*/ 3253694 w 12192000"/>
              <a:gd name="connsiteY134" fmla="*/ 1459909 h 6858000"/>
              <a:gd name="connsiteX135" fmla="*/ 3236182 w 12192000"/>
              <a:gd name="connsiteY135" fmla="*/ 1459882 h 6858000"/>
              <a:gd name="connsiteX136" fmla="*/ 3233020 w 12192000"/>
              <a:gd name="connsiteY136" fmla="*/ 1473687 h 6858000"/>
              <a:gd name="connsiteX137" fmla="*/ 3272474 w 12192000"/>
              <a:gd name="connsiteY137" fmla="*/ 1516958 h 6858000"/>
              <a:gd name="connsiteX138" fmla="*/ 3341300 w 12192000"/>
              <a:gd name="connsiteY138" fmla="*/ 1556133 h 6858000"/>
              <a:gd name="connsiteX139" fmla="*/ 3267359 w 12192000"/>
              <a:gd name="connsiteY139" fmla="*/ 1553009 h 6858000"/>
              <a:gd name="connsiteX140" fmla="*/ 3329832 w 12192000"/>
              <a:gd name="connsiteY140" fmla="*/ 1587586 h 6858000"/>
              <a:gd name="connsiteX141" fmla="*/ 3421490 w 12192000"/>
              <a:gd name="connsiteY141" fmla="*/ 1599301 h 6858000"/>
              <a:gd name="connsiteX142" fmla="*/ 3459923 w 12192000"/>
              <a:gd name="connsiteY142" fmla="*/ 1621220 h 6858000"/>
              <a:gd name="connsiteX143" fmla="*/ 3497490 w 12192000"/>
              <a:gd name="connsiteY143" fmla="*/ 1645392 h 6858000"/>
              <a:gd name="connsiteX144" fmla="*/ 3507803 w 12192000"/>
              <a:gd name="connsiteY144" fmla="*/ 1669911 h 6858000"/>
              <a:gd name="connsiteX145" fmla="*/ 3543290 w 12192000"/>
              <a:gd name="connsiteY145" fmla="*/ 1703729 h 6858000"/>
              <a:gd name="connsiteX146" fmla="*/ 3546999 w 12192000"/>
              <a:gd name="connsiteY146" fmla="*/ 1703818 h 6858000"/>
              <a:gd name="connsiteX147" fmla="*/ 3572295 w 12192000"/>
              <a:gd name="connsiteY147" fmla="*/ 1720349 h 6858000"/>
              <a:gd name="connsiteX148" fmla="*/ 3596922 w 12192000"/>
              <a:gd name="connsiteY148" fmla="*/ 1736961 h 6858000"/>
              <a:gd name="connsiteX149" fmla="*/ 3602119 w 12192000"/>
              <a:gd name="connsiteY149" fmla="*/ 1739285 h 6858000"/>
              <a:gd name="connsiteX150" fmla="*/ 3734798 w 12192000"/>
              <a:gd name="connsiteY150" fmla="*/ 1845349 h 6858000"/>
              <a:gd name="connsiteX151" fmla="*/ 3743174 w 12192000"/>
              <a:gd name="connsiteY151" fmla="*/ 1849972 h 6858000"/>
              <a:gd name="connsiteX152" fmla="*/ 3478101 w 12192000"/>
              <a:gd name="connsiteY152" fmla="*/ 1864630 h 6858000"/>
              <a:gd name="connsiteX153" fmla="*/ 3135293 w 12192000"/>
              <a:gd name="connsiteY153" fmla="*/ 1816496 h 6858000"/>
              <a:gd name="connsiteX154" fmla="*/ 3158510 w 12192000"/>
              <a:gd name="connsiteY154" fmla="*/ 1863880 h 6858000"/>
              <a:gd name="connsiteX155" fmla="*/ 3148907 w 12192000"/>
              <a:gd name="connsiteY155" fmla="*/ 1908797 h 6858000"/>
              <a:gd name="connsiteX156" fmla="*/ 3150229 w 12192000"/>
              <a:gd name="connsiteY156" fmla="*/ 2003660 h 6858000"/>
              <a:gd name="connsiteX157" fmla="*/ 3154219 w 12192000"/>
              <a:gd name="connsiteY157" fmla="*/ 2018746 h 6858000"/>
              <a:gd name="connsiteX158" fmla="*/ 3079313 w 12192000"/>
              <a:gd name="connsiteY158" fmla="*/ 2037482 h 6858000"/>
              <a:gd name="connsiteX159" fmla="*/ 3545961 w 12192000"/>
              <a:gd name="connsiteY159" fmla="*/ 2248584 h 6858000"/>
              <a:gd name="connsiteX160" fmla="*/ 3242382 w 12192000"/>
              <a:gd name="connsiteY160" fmla="*/ 2234890 h 6858000"/>
              <a:gd name="connsiteX161" fmla="*/ 3206852 w 12192000"/>
              <a:gd name="connsiteY161" fmla="*/ 2322137 h 6858000"/>
              <a:gd name="connsiteX162" fmla="*/ 3352854 w 12192000"/>
              <a:gd name="connsiteY162" fmla="*/ 2378270 h 6858000"/>
              <a:gd name="connsiteX163" fmla="*/ 3414532 w 12192000"/>
              <a:gd name="connsiteY163" fmla="*/ 2516826 h 6858000"/>
              <a:gd name="connsiteX164" fmla="*/ 3397577 w 12192000"/>
              <a:gd name="connsiteY164" fmla="*/ 2652556 h 6858000"/>
              <a:gd name="connsiteX165" fmla="*/ 3339773 w 12192000"/>
              <a:gd name="connsiteY165" fmla="*/ 2701969 h 6858000"/>
              <a:gd name="connsiteX166" fmla="*/ 3257041 w 12192000"/>
              <a:gd name="connsiteY166" fmla="*/ 2788223 h 6858000"/>
              <a:gd name="connsiteX167" fmla="*/ 3205892 w 12192000"/>
              <a:gd name="connsiteY167" fmla="*/ 2841661 h 6858000"/>
              <a:gd name="connsiteX168" fmla="*/ 3016267 w 12192000"/>
              <a:gd name="connsiteY168" fmla="*/ 2846107 h 6858000"/>
              <a:gd name="connsiteX169" fmla="*/ 3275450 w 12192000"/>
              <a:gd name="connsiteY169" fmla="*/ 2934701 h 6858000"/>
              <a:gd name="connsiteX170" fmla="*/ 3071009 w 12192000"/>
              <a:gd name="connsiteY170" fmla="*/ 2944432 h 6858000"/>
              <a:gd name="connsiteX171" fmla="*/ 3005039 w 12192000"/>
              <a:gd name="connsiteY171" fmla="*/ 2960743 h 6858000"/>
              <a:gd name="connsiteX172" fmla="*/ 3045255 w 12192000"/>
              <a:gd name="connsiteY172" fmla="*/ 2994795 h 6858000"/>
              <a:gd name="connsiteX173" fmla="*/ 3198769 w 12192000"/>
              <a:gd name="connsiteY173" fmla="*/ 3041966 h 6858000"/>
              <a:gd name="connsiteX174" fmla="*/ 3518098 w 12192000"/>
              <a:gd name="connsiteY174" fmla="*/ 3181525 h 6858000"/>
              <a:gd name="connsiteX175" fmla="*/ 3214876 w 12192000"/>
              <a:gd name="connsiteY175" fmla="*/ 3136382 h 6858000"/>
              <a:gd name="connsiteX176" fmla="*/ 3540876 w 12192000"/>
              <a:gd name="connsiteY176" fmla="*/ 3280232 h 6858000"/>
              <a:gd name="connsiteX177" fmla="*/ 3614558 w 12192000"/>
              <a:gd name="connsiteY177" fmla="*/ 3332242 h 6858000"/>
              <a:gd name="connsiteX178" fmla="*/ 3765439 w 12192000"/>
              <a:gd name="connsiteY178" fmla="*/ 3465091 h 6858000"/>
              <a:gd name="connsiteX179" fmla="*/ 3759506 w 12192000"/>
              <a:gd name="connsiteY179" fmla="*/ 3482990 h 6858000"/>
              <a:gd name="connsiteX180" fmla="*/ 3594905 w 12192000"/>
              <a:gd name="connsiteY180" fmla="*/ 3478499 h 6858000"/>
              <a:gd name="connsiteX181" fmla="*/ 3814430 w 12192000"/>
              <a:gd name="connsiteY181" fmla="*/ 3578876 h 6858000"/>
              <a:gd name="connsiteX182" fmla="*/ 4039126 w 12192000"/>
              <a:gd name="connsiteY182" fmla="*/ 3649369 h 6858000"/>
              <a:gd name="connsiteX183" fmla="*/ 3883152 w 12192000"/>
              <a:gd name="connsiteY183" fmla="*/ 3653497 h 6858000"/>
              <a:gd name="connsiteX184" fmla="*/ 3666446 w 12192000"/>
              <a:gd name="connsiteY184" fmla="*/ 3623911 h 6858000"/>
              <a:gd name="connsiteX185" fmla="*/ 3593589 w 12192000"/>
              <a:gd name="connsiteY185" fmla="*/ 3653674 h 6858000"/>
              <a:gd name="connsiteX186" fmla="*/ 3801238 w 12192000"/>
              <a:gd name="connsiteY186" fmla="*/ 3720862 h 6858000"/>
              <a:gd name="connsiteX187" fmla="*/ 3919545 w 12192000"/>
              <a:gd name="connsiteY187" fmla="*/ 3749213 h 6858000"/>
              <a:gd name="connsiteX188" fmla="*/ 3968059 w 12192000"/>
              <a:gd name="connsiteY188" fmla="*/ 3776085 h 6858000"/>
              <a:gd name="connsiteX189" fmla="*/ 4107750 w 12192000"/>
              <a:gd name="connsiteY189" fmla="*/ 3875932 h 6858000"/>
              <a:gd name="connsiteX190" fmla="*/ 4504087 w 12192000"/>
              <a:gd name="connsiteY190" fmla="*/ 3955698 h 6858000"/>
              <a:gd name="connsiteX191" fmla="*/ 5880284 w 12192000"/>
              <a:gd name="connsiteY191" fmla="*/ 3998656 h 6858000"/>
              <a:gd name="connsiteX192" fmla="*/ 8461494 w 12192000"/>
              <a:gd name="connsiteY192" fmla="*/ 3007971 h 6858000"/>
              <a:gd name="connsiteX193" fmla="*/ 8587378 w 12192000"/>
              <a:gd name="connsiteY193" fmla="*/ 2896089 h 6858000"/>
              <a:gd name="connsiteX194" fmla="*/ 8693826 w 12192000"/>
              <a:gd name="connsiteY194" fmla="*/ 2796225 h 6858000"/>
              <a:gd name="connsiteX195" fmla="*/ 8633488 w 12192000"/>
              <a:gd name="connsiteY195" fmla="*/ 2774007 h 6858000"/>
              <a:gd name="connsiteX196" fmla="*/ 8707444 w 12192000"/>
              <a:gd name="connsiteY196" fmla="*/ 2682105 h 6858000"/>
              <a:gd name="connsiteX197" fmla="*/ 8942552 w 12192000"/>
              <a:gd name="connsiteY197" fmla="*/ 2397549 h 6858000"/>
              <a:gd name="connsiteX198" fmla="*/ 9049260 w 12192000"/>
              <a:gd name="connsiteY198" fmla="*/ 2328253 h 6858000"/>
              <a:gd name="connsiteX199" fmla="*/ 9174304 w 12192000"/>
              <a:gd name="connsiteY199" fmla="*/ 2171379 h 6858000"/>
              <a:gd name="connsiteX200" fmla="*/ 9182228 w 12192000"/>
              <a:gd name="connsiteY200" fmla="*/ 2067678 h 6858000"/>
              <a:gd name="connsiteX201" fmla="*/ 9182278 w 12192000"/>
              <a:gd name="connsiteY201" fmla="*/ 2047313 h 6858000"/>
              <a:gd name="connsiteX202" fmla="*/ 9184334 w 12192000"/>
              <a:gd name="connsiteY202" fmla="*/ 2047686 h 6858000"/>
              <a:gd name="connsiteX203" fmla="*/ 9185124 w 12192000"/>
              <a:gd name="connsiteY203" fmla="*/ 1997142 h 6858000"/>
              <a:gd name="connsiteX204" fmla="*/ 9181592 w 12192000"/>
              <a:gd name="connsiteY204" fmla="*/ 1987782 h 6858000"/>
              <a:gd name="connsiteX205" fmla="*/ 9181190 w 12192000"/>
              <a:gd name="connsiteY205" fmla="*/ 1974586 h 6858000"/>
              <a:gd name="connsiteX206" fmla="*/ 9180252 w 12192000"/>
              <a:gd name="connsiteY206" fmla="*/ 1963164 h 6858000"/>
              <a:gd name="connsiteX207" fmla="*/ 9178804 w 12192000"/>
              <a:gd name="connsiteY207" fmla="*/ 1965349 h 6858000"/>
              <a:gd name="connsiteX208" fmla="*/ 9177606 w 12192000"/>
              <a:gd name="connsiteY208" fmla="*/ 1977215 h 6858000"/>
              <a:gd name="connsiteX209" fmla="*/ 9169614 w 12192000"/>
              <a:gd name="connsiteY209" fmla="*/ 1956030 h 6858000"/>
              <a:gd name="connsiteX210" fmla="*/ 9046406 w 12192000"/>
              <a:gd name="connsiteY210" fmla="*/ 1838718 h 6858000"/>
              <a:gd name="connsiteX211" fmla="*/ 8960873 w 12192000"/>
              <a:gd name="connsiteY211" fmla="*/ 1764524 h 6858000"/>
              <a:gd name="connsiteX212" fmla="*/ 8946755 w 12192000"/>
              <a:gd name="connsiteY212" fmla="*/ 1690806 h 6858000"/>
              <a:gd name="connsiteX213" fmla="*/ 8786897 w 12192000"/>
              <a:gd name="connsiteY213" fmla="*/ 1665607 h 6858000"/>
              <a:gd name="connsiteX214" fmla="*/ 8924505 w 12192000"/>
              <a:gd name="connsiteY214" fmla="*/ 1489227 h 6858000"/>
              <a:gd name="connsiteX215" fmla="*/ 8937122 w 12192000"/>
              <a:gd name="connsiteY215" fmla="*/ 1454681 h 6858000"/>
              <a:gd name="connsiteX216" fmla="*/ 8841119 w 12192000"/>
              <a:gd name="connsiteY216" fmla="*/ 1348202 h 6858000"/>
              <a:gd name="connsiteX217" fmla="*/ 8825548 w 12192000"/>
              <a:gd name="connsiteY217" fmla="*/ 1331028 h 6858000"/>
              <a:gd name="connsiteX218" fmla="*/ 8790413 w 12192000"/>
              <a:gd name="connsiteY218" fmla="*/ 1297436 h 6858000"/>
              <a:gd name="connsiteX219" fmla="*/ 8695944 w 12192000"/>
              <a:gd name="connsiteY219" fmla="*/ 1299752 h 6858000"/>
              <a:gd name="connsiteX220" fmla="*/ 8743050 w 12192000"/>
              <a:gd name="connsiteY220" fmla="*/ 1267471 h 6858000"/>
              <a:gd name="connsiteX221" fmla="*/ 8831902 w 12192000"/>
              <a:gd name="connsiteY221" fmla="*/ 1166250 h 6858000"/>
              <a:gd name="connsiteX222" fmla="*/ 8763628 w 12192000"/>
              <a:gd name="connsiteY222" fmla="*/ 1088084 h 6858000"/>
              <a:gd name="connsiteX223" fmla="*/ 8744052 w 12192000"/>
              <a:gd name="connsiteY223" fmla="*/ 1076766 h 6858000"/>
              <a:gd name="connsiteX224" fmla="*/ 8767977 w 12192000"/>
              <a:gd name="connsiteY224" fmla="*/ 1055883 h 6858000"/>
              <a:gd name="connsiteX225" fmla="*/ 8815418 w 12192000"/>
              <a:gd name="connsiteY225" fmla="*/ 986519 h 6858000"/>
              <a:gd name="connsiteX226" fmla="*/ 8839356 w 12192000"/>
              <a:gd name="connsiteY226" fmla="*/ 939330 h 6858000"/>
              <a:gd name="connsiteX227" fmla="*/ 8869964 w 12192000"/>
              <a:gd name="connsiteY227" fmla="*/ 917639 h 6858000"/>
              <a:gd name="connsiteX228" fmla="*/ 8876013 w 12192000"/>
              <a:gd name="connsiteY228" fmla="*/ 901606 h 6858000"/>
              <a:gd name="connsiteX229" fmla="*/ 8855230 w 12192000"/>
              <a:gd name="connsiteY229" fmla="*/ 828963 h 6858000"/>
              <a:gd name="connsiteX230" fmla="*/ 8844988 w 12192000"/>
              <a:gd name="connsiteY230" fmla="*/ 810876 h 6858000"/>
              <a:gd name="connsiteX231" fmla="*/ 8768255 w 12192000"/>
              <a:gd name="connsiteY231" fmla="*/ 747963 h 6858000"/>
              <a:gd name="connsiteX232" fmla="*/ 8692953 w 12192000"/>
              <a:gd name="connsiteY232" fmla="*/ 638707 h 6858000"/>
              <a:gd name="connsiteX233" fmla="*/ 8674423 w 12192000"/>
              <a:gd name="connsiteY233" fmla="*/ 564449 h 6858000"/>
              <a:gd name="connsiteX234" fmla="*/ 8667642 w 12192000"/>
              <a:gd name="connsiteY234" fmla="*/ 547822 h 6858000"/>
              <a:gd name="connsiteX235" fmla="*/ 8661198 w 12192000"/>
              <a:gd name="connsiteY235" fmla="*/ 478275 h 6858000"/>
              <a:gd name="connsiteX236" fmla="*/ 8645813 w 12192000"/>
              <a:gd name="connsiteY236" fmla="*/ 464032 h 6858000"/>
              <a:gd name="connsiteX237" fmla="*/ 8512338 w 12192000"/>
              <a:gd name="connsiteY237" fmla="*/ 477784 h 6858000"/>
              <a:gd name="connsiteX238" fmla="*/ 8481050 w 12192000"/>
              <a:gd name="connsiteY238" fmla="*/ 430572 h 6858000"/>
              <a:gd name="connsiteX239" fmla="*/ 8498220 w 12192000"/>
              <a:gd name="connsiteY239" fmla="*/ 404064 h 6858000"/>
              <a:gd name="connsiteX240" fmla="*/ 8489536 w 12192000"/>
              <a:gd name="connsiteY240" fmla="*/ 389280 h 6858000"/>
              <a:gd name="connsiteX241" fmla="*/ 0 w 12192000"/>
              <a:gd name="connsiteY241" fmla="*/ 0 h 6858000"/>
              <a:gd name="connsiteX242" fmla="*/ 12192000 w 12192000"/>
              <a:gd name="connsiteY242" fmla="*/ 0 h 6858000"/>
              <a:gd name="connsiteX243" fmla="*/ 12192000 w 12192000"/>
              <a:gd name="connsiteY243" fmla="*/ 6858000 h 6858000"/>
              <a:gd name="connsiteX244" fmla="*/ 0 w 12192000"/>
              <a:gd name="connsiteY2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12192000" h="6858000">
                <a:moveTo>
                  <a:pt x="9149158" y="2038490"/>
                </a:moveTo>
                <a:cubicBezTo>
                  <a:pt x="9152630" y="2038396"/>
                  <a:pt x="9157442" y="2039945"/>
                  <a:pt x="9164184" y="2044026"/>
                </a:cubicBezTo>
                <a:lnTo>
                  <a:pt x="9172532" y="2045543"/>
                </a:lnTo>
                <a:lnTo>
                  <a:pt x="9171580" y="2056997"/>
                </a:lnTo>
                <a:cubicBezTo>
                  <a:pt x="9169082" y="2082897"/>
                  <a:pt x="9165822" y="2102884"/>
                  <a:pt x="9161257" y="2098605"/>
                </a:cubicBezTo>
                <a:cubicBezTo>
                  <a:pt x="9149066" y="2086928"/>
                  <a:pt x="9130962" y="2077578"/>
                  <a:pt x="9138232" y="2059518"/>
                </a:cubicBezTo>
                <a:cubicBezTo>
                  <a:pt x="9140394" y="2053821"/>
                  <a:pt x="9138743" y="2038771"/>
                  <a:pt x="9149158" y="2038490"/>
                </a:cubicBezTo>
                <a:close/>
                <a:moveTo>
                  <a:pt x="9177606" y="1977215"/>
                </a:moveTo>
                <a:lnTo>
                  <a:pt x="9181592" y="1987782"/>
                </a:lnTo>
                <a:lnTo>
                  <a:pt x="9181923" y="1998627"/>
                </a:lnTo>
                <a:cubicBezTo>
                  <a:pt x="9182120" y="2008276"/>
                  <a:pt x="9182258" y="2019324"/>
                  <a:pt x="9182316" y="2031066"/>
                </a:cubicBezTo>
                <a:lnTo>
                  <a:pt x="9182278" y="2047313"/>
                </a:lnTo>
                <a:lnTo>
                  <a:pt x="9172532" y="2045543"/>
                </a:lnTo>
                <a:lnTo>
                  <a:pt x="9173842" y="2029805"/>
                </a:lnTo>
                <a:cubicBezTo>
                  <a:pt x="9175210" y="2011268"/>
                  <a:pt x="9176320" y="1992822"/>
                  <a:pt x="9177334" y="1979903"/>
                </a:cubicBezTo>
                <a:close/>
                <a:moveTo>
                  <a:pt x="3696300" y="1578900"/>
                </a:moveTo>
                <a:cubicBezTo>
                  <a:pt x="3710474" y="1584699"/>
                  <a:pt x="3724648" y="1590499"/>
                  <a:pt x="3738823" y="1596298"/>
                </a:cubicBezTo>
                <a:cubicBezTo>
                  <a:pt x="3731018" y="1595365"/>
                  <a:pt x="3722545" y="1594511"/>
                  <a:pt x="3714409" y="1593618"/>
                </a:cubicBezTo>
                <a:cubicBezTo>
                  <a:pt x="3707437" y="1589899"/>
                  <a:pt x="3700149" y="1586487"/>
                  <a:pt x="3693161" y="1582501"/>
                </a:cubicBezTo>
                <a:cubicBezTo>
                  <a:pt x="3694096" y="1581313"/>
                  <a:pt x="3695364" y="1580088"/>
                  <a:pt x="3696300" y="1578900"/>
                </a:cubicBezTo>
                <a:close/>
                <a:moveTo>
                  <a:pt x="3918454" y="1175387"/>
                </a:moveTo>
                <a:cubicBezTo>
                  <a:pt x="4003499" y="1210184"/>
                  <a:pt x="4088562" y="1245245"/>
                  <a:pt x="4173607" y="1280040"/>
                </a:cubicBezTo>
                <a:cubicBezTo>
                  <a:pt x="4172338" y="1281268"/>
                  <a:pt x="4171404" y="1282454"/>
                  <a:pt x="4170135" y="1283683"/>
                </a:cubicBezTo>
                <a:cubicBezTo>
                  <a:pt x="4077511" y="1256783"/>
                  <a:pt x="3989628" y="1225016"/>
                  <a:pt x="3918454" y="1175387"/>
                </a:cubicBezTo>
                <a:close/>
                <a:moveTo>
                  <a:pt x="8109090" y="602108"/>
                </a:moveTo>
                <a:lnTo>
                  <a:pt x="8113034" y="602645"/>
                </a:lnTo>
                <a:cubicBezTo>
                  <a:pt x="8117145" y="603257"/>
                  <a:pt x="8117456" y="603522"/>
                  <a:pt x="8111220" y="603405"/>
                </a:cubicBezTo>
                <a:close/>
                <a:moveTo>
                  <a:pt x="8489536" y="389280"/>
                </a:moveTo>
                <a:cubicBezTo>
                  <a:pt x="8479909" y="386150"/>
                  <a:pt x="8475270" y="392618"/>
                  <a:pt x="8470194" y="397527"/>
                </a:cubicBezTo>
                <a:cubicBezTo>
                  <a:pt x="8442581" y="423957"/>
                  <a:pt x="8407160" y="444085"/>
                  <a:pt x="8373511" y="465608"/>
                </a:cubicBezTo>
                <a:cubicBezTo>
                  <a:pt x="8325315" y="496678"/>
                  <a:pt x="8274262" y="525140"/>
                  <a:pt x="8231753" y="560890"/>
                </a:cubicBezTo>
                <a:cubicBezTo>
                  <a:pt x="8220884" y="569991"/>
                  <a:pt x="8202133" y="566357"/>
                  <a:pt x="8199967" y="553465"/>
                </a:cubicBezTo>
                <a:cubicBezTo>
                  <a:pt x="8197799" y="540575"/>
                  <a:pt x="8188778" y="541668"/>
                  <a:pt x="8175616" y="546483"/>
                </a:cubicBezTo>
                <a:cubicBezTo>
                  <a:pt x="8159813" y="552155"/>
                  <a:pt x="8144012" y="557828"/>
                  <a:pt x="8128578" y="563992"/>
                </a:cubicBezTo>
                <a:cubicBezTo>
                  <a:pt x="8112493" y="570503"/>
                  <a:pt x="8105752" y="580983"/>
                  <a:pt x="8104845" y="593172"/>
                </a:cubicBezTo>
                <a:cubicBezTo>
                  <a:pt x="8104654" y="595478"/>
                  <a:pt x="8104732" y="598018"/>
                  <a:pt x="8105615" y="599991"/>
                </a:cubicBezTo>
                <a:lnTo>
                  <a:pt x="8109090" y="602108"/>
                </a:lnTo>
                <a:lnTo>
                  <a:pt x="8092049" y="599788"/>
                </a:lnTo>
                <a:cubicBezTo>
                  <a:pt x="8074125" y="597229"/>
                  <a:pt x="8051995" y="593399"/>
                  <a:pt x="8047646" y="588557"/>
                </a:cubicBezTo>
                <a:cubicBezTo>
                  <a:pt x="8047278" y="588065"/>
                  <a:pt x="7852240" y="650342"/>
                  <a:pt x="7793637" y="681868"/>
                </a:cubicBezTo>
                <a:cubicBezTo>
                  <a:pt x="7757179" y="701583"/>
                  <a:pt x="7034011" y="1031296"/>
                  <a:pt x="6007741" y="1095470"/>
                </a:cubicBezTo>
                <a:cubicBezTo>
                  <a:pt x="5971519" y="1097710"/>
                  <a:pt x="5937353" y="1100506"/>
                  <a:pt x="5902533" y="1103650"/>
                </a:cubicBezTo>
                <a:cubicBezTo>
                  <a:pt x="5594429" y="1129961"/>
                  <a:pt x="5292360" y="1161179"/>
                  <a:pt x="5164222" y="1163546"/>
                </a:cubicBezTo>
                <a:cubicBezTo>
                  <a:pt x="5063988" y="1165217"/>
                  <a:pt x="4549164" y="1138992"/>
                  <a:pt x="4395075" y="1082763"/>
                </a:cubicBezTo>
                <a:cubicBezTo>
                  <a:pt x="4237527" y="1025076"/>
                  <a:pt x="4088158" y="958345"/>
                  <a:pt x="3939440" y="891265"/>
                </a:cubicBezTo>
                <a:cubicBezTo>
                  <a:pt x="3874968" y="862299"/>
                  <a:pt x="3806689" y="837016"/>
                  <a:pt x="3747894" y="801994"/>
                </a:cubicBezTo>
                <a:cubicBezTo>
                  <a:pt x="3689082" y="766706"/>
                  <a:pt x="3632839" y="729495"/>
                  <a:pt x="3569553" y="697970"/>
                </a:cubicBezTo>
                <a:cubicBezTo>
                  <a:pt x="3551464" y="688887"/>
                  <a:pt x="3533327" y="679005"/>
                  <a:pt x="3507813" y="680216"/>
                </a:cubicBezTo>
                <a:cubicBezTo>
                  <a:pt x="3502099" y="680371"/>
                  <a:pt x="3496101" y="681365"/>
                  <a:pt x="3490455" y="682587"/>
                </a:cubicBezTo>
                <a:cubicBezTo>
                  <a:pt x="3484140" y="683888"/>
                  <a:pt x="3479298" y="687159"/>
                  <a:pt x="3477246" y="691971"/>
                </a:cubicBezTo>
                <a:cubicBezTo>
                  <a:pt x="3475230" y="697315"/>
                  <a:pt x="3479426" y="699760"/>
                  <a:pt x="3484273" y="701857"/>
                </a:cubicBezTo>
                <a:cubicBezTo>
                  <a:pt x="3487733" y="703316"/>
                  <a:pt x="3491260" y="705843"/>
                  <a:pt x="3495638" y="705849"/>
                </a:cubicBezTo>
                <a:cubicBezTo>
                  <a:pt x="3523576" y="705686"/>
                  <a:pt x="3534967" y="720681"/>
                  <a:pt x="3548914" y="733487"/>
                </a:cubicBezTo>
                <a:cubicBezTo>
                  <a:pt x="3554984" y="738925"/>
                  <a:pt x="3561304" y="742991"/>
                  <a:pt x="3551504" y="753036"/>
                </a:cubicBezTo>
                <a:cubicBezTo>
                  <a:pt x="3542974" y="761854"/>
                  <a:pt x="3552584" y="764716"/>
                  <a:pt x="3562075" y="765715"/>
                </a:cubicBezTo>
                <a:cubicBezTo>
                  <a:pt x="3575293" y="767067"/>
                  <a:pt x="3590630" y="764672"/>
                  <a:pt x="3605942" y="772481"/>
                </a:cubicBezTo>
                <a:cubicBezTo>
                  <a:pt x="3550860" y="779958"/>
                  <a:pt x="3525860" y="757484"/>
                  <a:pt x="3499309" y="737079"/>
                </a:cubicBezTo>
                <a:cubicBezTo>
                  <a:pt x="3489410" y="729689"/>
                  <a:pt x="3482419" y="720334"/>
                  <a:pt x="3473788" y="711717"/>
                </a:cubicBezTo>
                <a:cubicBezTo>
                  <a:pt x="3463019" y="701211"/>
                  <a:pt x="3451290" y="702093"/>
                  <a:pt x="3437248" y="714263"/>
                </a:cubicBezTo>
                <a:cubicBezTo>
                  <a:pt x="3424810" y="725164"/>
                  <a:pt x="3418411" y="725135"/>
                  <a:pt x="3413254" y="712874"/>
                </a:cubicBezTo>
                <a:cubicBezTo>
                  <a:pt x="3405299" y="693706"/>
                  <a:pt x="3389031" y="681450"/>
                  <a:pt x="3362511" y="677414"/>
                </a:cubicBezTo>
                <a:cubicBezTo>
                  <a:pt x="3356728" y="676504"/>
                  <a:pt x="3349492" y="673891"/>
                  <a:pt x="3344467" y="679599"/>
                </a:cubicBezTo>
                <a:cubicBezTo>
                  <a:pt x="3340061" y="684428"/>
                  <a:pt x="3344392" y="689004"/>
                  <a:pt x="3347971" y="692328"/>
                </a:cubicBezTo>
                <a:cubicBezTo>
                  <a:pt x="3354407" y="698260"/>
                  <a:pt x="3360162" y="704004"/>
                  <a:pt x="3363008" y="711713"/>
                </a:cubicBezTo>
                <a:cubicBezTo>
                  <a:pt x="3365019" y="716838"/>
                  <a:pt x="3367062" y="722495"/>
                  <a:pt x="3362637" y="727058"/>
                </a:cubicBezTo>
                <a:cubicBezTo>
                  <a:pt x="3344342" y="746453"/>
                  <a:pt x="3358884" y="752745"/>
                  <a:pt x="3376167" y="759779"/>
                </a:cubicBezTo>
                <a:cubicBezTo>
                  <a:pt x="3400002" y="769239"/>
                  <a:pt x="3410177" y="786259"/>
                  <a:pt x="3406203" y="808483"/>
                </a:cubicBezTo>
                <a:cubicBezTo>
                  <a:pt x="3404757" y="817516"/>
                  <a:pt x="3406433" y="822682"/>
                  <a:pt x="3420116" y="820757"/>
                </a:cubicBezTo>
                <a:cubicBezTo>
                  <a:pt x="3425463" y="820110"/>
                  <a:pt x="3426984" y="822878"/>
                  <a:pt x="3429194" y="825831"/>
                </a:cubicBezTo>
                <a:cubicBezTo>
                  <a:pt x="3476758" y="896035"/>
                  <a:pt x="3542778" y="954609"/>
                  <a:pt x="3619149" y="1006561"/>
                </a:cubicBezTo>
                <a:cubicBezTo>
                  <a:pt x="3681093" y="1048718"/>
                  <a:pt x="3748746" y="1085351"/>
                  <a:pt x="3818654" y="1120369"/>
                </a:cubicBezTo>
                <a:cubicBezTo>
                  <a:pt x="3820742" y="1121458"/>
                  <a:pt x="3822850" y="1122813"/>
                  <a:pt x="3824021" y="1125355"/>
                </a:cubicBezTo>
                <a:cubicBezTo>
                  <a:pt x="3791940" y="1123873"/>
                  <a:pt x="3763844" y="1116270"/>
                  <a:pt x="3736668" y="1107215"/>
                </a:cubicBezTo>
                <a:cubicBezTo>
                  <a:pt x="3664431" y="1083216"/>
                  <a:pt x="3602610" y="1048291"/>
                  <a:pt x="3540174" y="1014247"/>
                </a:cubicBezTo>
                <a:cubicBezTo>
                  <a:pt x="3502142" y="993353"/>
                  <a:pt x="3463159" y="973379"/>
                  <a:pt x="3421640" y="955861"/>
                </a:cubicBezTo>
                <a:cubicBezTo>
                  <a:pt x="3414719" y="952940"/>
                  <a:pt x="3409737" y="948712"/>
                  <a:pt x="3404753" y="944484"/>
                </a:cubicBezTo>
                <a:cubicBezTo>
                  <a:pt x="3401911" y="942144"/>
                  <a:pt x="3398417" y="940152"/>
                  <a:pt x="3393138" y="941865"/>
                </a:cubicBezTo>
                <a:cubicBezTo>
                  <a:pt x="3386540" y="944006"/>
                  <a:pt x="3386126" y="948083"/>
                  <a:pt x="3385712" y="952159"/>
                </a:cubicBezTo>
                <a:cubicBezTo>
                  <a:pt x="3384520" y="965187"/>
                  <a:pt x="3389594" y="976116"/>
                  <a:pt x="3398641" y="986025"/>
                </a:cubicBezTo>
                <a:cubicBezTo>
                  <a:pt x="3422140" y="1011364"/>
                  <a:pt x="3455589" y="1029056"/>
                  <a:pt x="3489975" y="1045560"/>
                </a:cubicBezTo>
                <a:cubicBezTo>
                  <a:pt x="3534421" y="1066751"/>
                  <a:pt x="3577600" y="1089169"/>
                  <a:pt x="3617273" y="1114697"/>
                </a:cubicBezTo>
                <a:cubicBezTo>
                  <a:pt x="3620082" y="1116503"/>
                  <a:pt x="3625178" y="1117229"/>
                  <a:pt x="3623898" y="1123556"/>
                </a:cubicBezTo>
                <a:cubicBezTo>
                  <a:pt x="3599276" y="1112313"/>
                  <a:pt x="3576007" y="1101173"/>
                  <a:pt x="3552438" y="1090606"/>
                </a:cubicBezTo>
                <a:cubicBezTo>
                  <a:pt x="3529203" y="1079998"/>
                  <a:pt x="3505634" y="1069432"/>
                  <a:pt x="3482417" y="1059092"/>
                </a:cubicBezTo>
                <a:cubicBezTo>
                  <a:pt x="3476868" y="1056543"/>
                  <a:pt x="3470899" y="1052702"/>
                  <a:pt x="3463468" y="1057629"/>
                </a:cubicBezTo>
                <a:cubicBezTo>
                  <a:pt x="3455703" y="1062595"/>
                  <a:pt x="3457128" y="1069134"/>
                  <a:pt x="3459472" y="1074217"/>
                </a:cubicBezTo>
                <a:cubicBezTo>
                  <a:pt x="3466821" y="1089165"/>
                  <a:pt x="3478729" y="1101681"/>
                  <a:pt x="3494211" y="1112153"/>
                </a:cubicBezTo>
                <a:cubicBezTo>
                  <a:pt x="3546907" y="1146573"/>
                  <a:pt x="3606933" y="1174465"/>
                  <a:pt x="3663137" y="1205775"/>
                </a:cubicBezTo>
                <a:cubicBezTo>
                  <a:pt x="3693512" y="1222766"/>
                  <a:pt x="3721631" y="1241370"/>
                  <a:pt x="3748466" y="1260936"/>
                </a:cubicBezTo>
                <a:cubicBezTo>
                  <a:pt x="3754470" y="1265310"/>
                  <a:pt x="3754440" y="1270144"/>
                  <a:pt x="3753142" y="1276208"/>
                </a:cubicBezTo>
                <a:cubicBezTo>
                  <a:pt x="3747968" y="1300726"/>
                  <a:pt x="3758834" y="1307462"/>
                  <a:pt x="3791960" y="1298886"/>
                </a:cubicBezTo>
                <a:cubicBezTo>
                  <a:pt x="3802234" y="1296299"/>
                  <a:pt x="3809336" y="1296782"/>
                  <a:pt x="3816039" y="1301606"/>
                </a:cubicBezTo>
                <a:cubicBezTo>
                  <a:pt x="3897299" y="1361555"/>
                  <a:pt x="3991895" y="1408883"/>
                  <a:pt x="4094439" y="1448806"/>
                </a:cubicBezTo>
                <a:cubicBezTo>
                  <a:pt x="4136210" y="1464953"/>
                  <a:pt x="4179249" y="1479874"/>
                  <a:pt x="4222870" y="1493379"/>
                </a:cubicBezTo>
                <a:cubicBezTo>
                  <a:pt x="4222955" y="1494711"/>
                  <a:pt x="4223057" y="1496309"/>
                  <a:pt x="4223141" y="1497641"/>
                </a:cubicBezTo>
                <a:cubicBezTo>
                  <a:pt x="4222925" y="1499546"/>
                  <a:pt x="4222659" y="1500653"/>
                  <a:pt x="4222428" y="1502292"/>
                </a:cubicBezTo>
                <a:cubicBezTo>
                  <a:pt x="4160784" y="1480767"/>
                  <a:pt x="4099761" y="1458363"/>
                  <a:pt x="4039973" y="1434198"/>
                </a:cubicBezTo>
                <a:cubicBezTo>
                  <a:pt x="3877889" y="1368737"/>
                  <a:pt x="3722432" y="1296301"/>
                  <a:pt x="3564773" y="1226279"/>
                </a:cubicBezTo>
                <a:cubicBezTo>
                  <a:pt x="3511752" y="1202636"/>
                  <a:pt x="3468897" y="1169442"/>
                  <a:pt x="3420650" y="1141464"/>
                </a:cubicBezTo>
                <a:cubicBezTo>
                  <a:pt x="3388486" y="1122812"/>
                  <a:pt x="3357590" y="1102932"/>
                  <a:pt x="3320669" y="1088883"/>
                </a:cubicBezTo>
                <a:cubicBezTo>
                  <a:pt x="3305491" y="1083205"/>
                  <a:pt x="3289697" y="1078406"/>
                  <a:pt x="3270102" y="1082659"/>
                </a:cubicBezTo>
                <a:cubicBezTo>
                  <a:pt x="3262467" y="1084389"/>
                  <a:pt x="3253881" y="1087040"/>
                  <a:pt x="3251648" y="1094290"/>
                </a:cubicBezTo>
                <a:cubicBezTo>
                  <a:pt x="3249750" y="1101498"/>
                  <a:pt x="3256970" y="1103846"/>
                  <a:pt x="3263506" y="1106005"/>
                </a:cubicBezTo>
                <a:cubicBezTo>
                  <a:pt x="3265227" y="1106604"/>
                  <a:pt x="3266966" y="1107467"/>
                  <a:pt x="3268636" y="1107265"/>
                </a:cubicBezTo>
                <a:cubicBezTo>
                  <a:pt x="3300482" y="1105018"/>
                  <a:pt x="3309121" y="1124372"/>
                  <a:pt x="3325089" y="1137201"/>
                </a:cubicBezTo>
                <a:cubicBezTo>
                  <a:pt x="3330055" y="1141164"/>
                  <a:pt x="3330677" y="1145651"/>
                  <a:pt x="3326003" y="1151585"/>
                </a:cubicBezTo>
                <a:cubicBezTo>
                  <a:pt x="3317592" y="1162266"/>
                  <a:pt x="3324211" y="1165760"/>
                  <a:pt x="3336410" y="1166967"/>
                </a:cubicBezTo>
                <a:cubicBezTo>
                  <a:pt x="3348608" y="1168175"/>
                  <a:pt x="3361690" y="1167395"/>
                  <a:pt x="3375112" y="1171943"/>
                </a:cubicBezTo>
                <a:cubicBezTo>
                  <a:pt x="3354718" y="1179513"/>
                  <a:pt x="3340011" y="1175927"/>
                  <a:pt x="3326222" y="1170885"/>
                </a:cubicBezTo>
                <a:cubicBezTo>
                  <a:pt x="3295216" y="1159877"/>
                  <a:pt x="3274464" y="1140648"/>
                  <a:pt x="3254679" y="1120765"/>
                </a:cubicBezTo>
                <a:cubicBezTo>
                  <a:pt x="3250733" y="1116948"/>
                  <a:pt x="3247420" y="1112518"/>
                  <a:pt x="3242188" y="1109662"/>
                </a:cubicBezTo>
                <a:cubicBezTo>
                  <a:pt x="3232391" y="1103869"/>
                  <a:pt x="3222316" y="1104284"/>
                  <a:pt x="3211499" y="1114184"/>
                </a:cubicBezTo>
                <a:cubicBezTo>
                  <a:pt x="3197173" y="1127194"/>
                  <a:pt x="3191777" y="1127042"/>
                  <a:pt x="3185849" y="1113265"/>
                </a:cubicBezTo>
                <a:cubicBezTo>
                  <a:pt x="3177929" y="1094629"/>
                  <a:pt x="3162028" y="1082865"/>
                  <a:pt x="3135843" y="1078789"/>
                </a:cubicBezTo>
                <a:cubicBezTo>
                  <a:pt x="3130396" y="1077837"/>
                  <a:pt x="3124578" y="1076395"/>
                  <a:pt x="3119118" y="1080546"/>
                </a:cubicBezTo>
                <a:cubicBezTo>
                  <a:pt x="3113359" y="1085269"/>
                  <a:pt x="3117622" y="1088780"/>
                  <a:pt x="3120198" y="1092226"/>
                </a:cubicBezTo>
                <a:cubicBezTo>
                  <a:pt x="3123912" y="1097682"/>
                  <a:pt x="3128295" y="1103057"/>
                  <a:pt x="3131691" y="1108819"/>
                </a:cubicBezTo>
                <a:cubicBezTo>
                  <a:pt x="3137665" y="1118027"/>
                  <a:pt x="3139328" y="1128295"/>
                  <a:pt x="3129914" y="1139097"/>
                </a:cubicBezTo>
                <a:cubicBezTo>
                  <a:pt x="3123003" y="1146915"/>
                  <a:pt x="3123960" y="1151361"/>
                  <a:pt x="3133955" y="1154983"/>
                </a:cubicBezTo>
                <a:cubicBezTo>
                  <a:pt x="3165979" y="1166136"/>
                  <a:pt x="3186931" y="1183194"/>
                  <a:pt x="3178170" y="1214855"/>
                </a:cubicBezTo>
                <a:cubicBezTo>
                  <a:pt x="3176770" y="1219320"/>
                  <a:pt x="3179046" y="1223338"/>
                  <a:pt x="3185378" y="1222303"/>
                </a:cubicBezTo>
                <a:cubicBezTo>
                  <a:pt x="3199361" y="1219805"/>
                  <a:pt x="3202140" y="1226447"/>
                  <a:pt x="3206608" y="1233153"/>
                </a:cubicBezTo>
                <a:cubicBezTo>
                  <a:pt x="3250090" y="1297409"/>
                  <a:pt x="3310389" y="1350771"/>
                  <a:pt x="3379140" y="1399351"/>
                </a:cubicBezTo>
                <a:cubicBezTo>
                  <a:pt x="3447189" y="1447479"/>
                  <a:pt x="3522881" y="1488775"/>
                  <a:pt x="3603118" y="1527375"/>
                </a:cubicBezTo>
                <a:cubicBezTo>
                  <a:pt x="3581296" y="1528405"/>
                  <a:pt x="3552602" y="1521951"/>
                  <a:pt x="3524809" y="1513774"/>
                </a:cubicBezTo>
                <a:cubicBezTo>
                  <a:pt x="3451354" y="1491802"/>
                  <a:pt x="3389901" y="1457369"/>
                  <a:pt x="3327498" y="1423859"/>
                </a:cubicBezTo>
                <a:cubicBezTo>
                  <a:pt x="3283917" y="1400416"/>
                  <a:pt x="3241288" y="1376052"/>
                  <a:pt x="3192949" y="1357211"/>
                </a:cubicBezTo>
                <a:cubicBezTo>
                  <a:pt x="3187434" y="1355196"/>
                  <a:pt x="3183538" y="1352177"/>
                  <a:pt x="3180259" y="1348280"/>
                </a:cubicBezTo>
                <a:cubicBezTo>
                  <a:pt x="3177348" y="1344874"/>
                  <a:pt x="3173119" y="1341896"/>
                  <a:pt x="3166204" y="1344345"/>
                </a:cubicBezTo>
                <a:cubicBezTo>
                  <a:pt x="3159306" y="1347059"/>
                  <a:pt x="3158942" y="1351935"/>
                  <a:pt x="3159212" y="1356197"/>
                </a:cubicBezTo>
                <a:cubicBezTo>
                  <a:pt x="3161232" y="1372059"/>
                  <a:pt x="3167827" y="1385754"/>
                  <a:pt x="3181004" y="1397043"/>
                </a:cubicBezTo>
                <a:cubicBezTo>
                  <a:pt x="3206688" y="1419701"/>
                  <a:pt x="3240037" y="1435794"/>
                  <a:pt x="3273385" y="1451888"/>
                </a:cubicBezTo>
                <a:cubicBezTo>
                  <a:pt x="3319573" y="1473941"/>
                  <a:pt x="3362569" y="1498797"/>
                  <a:pt x="3401776" y="1527602"/>
                </a:cubicBezTo>
                <a:cubicBezTo>
                  <a:pt x="3374012" y="1514591"/>
                  <a:pt x="3346230" y="1501313"/>
                  <a:pt x="3318130" y="1488342"/>
                </a:cubicBezTo>
                <a:cubicBezTo>
                  <a:pt x="3296969" y="1478558"/>
                  <a:pt x="3275173" y="1469387"/>
                  <a:pt x="3253694" y="1459909"/>
                </a:cubicBezTo>
                <a:cubicBezTo>
                  <a:pt x="3248495" y="1457587"/>
                  <a:pt x="3242945" y="1455038"/>
                  <a:pt x="3236182" y="1459882"/>
                </a:cubicBezTo>
                <a:cubicBezTo>
                  <a:pt x="3230053" y="1464115"/>
                  <a:pt x="3231378" y="1469055"/>
                  <a:pt x="3233020" y="1473687"/>
                </a:cubicBezTo>
                <a:cubicBezTo>
                  <a:pt x="3239235" y="1491993"/>
                  <a:pt x="3254236" y="1505477"/>
                  <a:pt x="3272474" y="1516958"/>
                </a:cubicBezTo>
                <a:cubicBezTo>
                  <a:pt x="3294559" y="1530657"/>
                  <a:pt x="3317595" y="1543436"/>
                  <a:pt x="3341300" y="1556133"/>
                </a:cubicBezTo>
                <a:cubicBezTo>
                  <a:pt x="3316637" y="1554825"/>
                  <a:pt x="3291973" y="1553517"/>
                  <a:pt x="3267359" y="1553009"/>
                </a:cubicBezTo>
                <a:cubicBezTo>
                  <a:pt x="3280352" y="1582573"/>
                  <a:pt x="3306470" y="1585584"/>
                  <a:pt x="3329832" y="1587586"/>
                </a:cubicBezTo>
                <a:cubicBezTo>
                  <a:pt x="3361297" y="1589949"/>
                  <a:pt x="3391527" y="1594072"/>
                  <a:pt x="3421490" y="1599301"/>
                </a:cubicBezTo>
                <a:cubicBezTo>
                  <a:pt x="3434412" y="1606594"/>
                  <a:pt x="3447319" y="1613621"/>
                  <a:pt x="3459923" y="1621220"/>
                </a:cubicBezTo>
                <a:cubicBezTo>
                  <a:pt x="3472880" y="1629046"/>
                  <a:pt x="3485168" y="1636952"/>
                  <a:pt x="3497490" y="1645392"/>
                </a:cubicBezTo>
                <a:cubicBezTo>
                  <a:pt x="3506301" y="1651572"/>
                  <a:pt x="3516714" y="1656484"/>
                  <a:pt x="3507803" y="1669911"/>
                </a:cubicBezTo>
                <a:cubicBezTo>
                  <a:pt x="3503816" y="1676032"/>
                  <a:pt x="3534148" y="1702959"/>
                  <a:pt x="3543290" y="1703729"/>
                </a:cubicBezTo>
                <a:cubicBezTo>
                  <a:pt x="3544644" y="1703834"/>
                  <a:pt x="3545996" y="1703940"/>
                  <a:pt x="3546999" y="1703818"/>
                </a:cubicBezTo>
                <a:cubicBezTo>
                  <a:pt x="3566312" y="1700405"/>
                  <a:pt x="3571232" y="1708935"/>
                  <a:pt x="3572295" y="1720349"/>
                </a:cubicBezTo>
                <a:cubicBezTo>
                  <a:pt x="3573341" y="1731497"/>
                  <a:pt x="3570880" y="1745753"/>
                  <a:pt x="3596922" y="1736961"/>
                </a:cubicBezTo>
                <a:cubicBezTo>
                  <a:pt x="3599895" y="1736064"/>
                  <a:pt x="3600664" y="1737582"/>
                  <a:pt x="3602119" y="1739285"/>
                </a:cubicBezTo>
                <a:cubicBezTo>
                  <a:pt x="3633888" y="1783486"/>
                  <a:pt x="3684678" y="1814377"/>
                  <a:pt x="3734798" y="1845349"/>
                </a:cubicBezTo>
                <a:cubicBezTo>
                  <a:pt x="3737590" y="1846890"/>
                  <a:pt x="3740383" y="1848430"/>
                  <a:pt x="3743174" y="1849972"/>
                </a:cubicBezTo>
                <a:cubicBezTo>
                  <a:pt x="3692460" y="1846720"/>
                  <a:pt x="3526297" y="1854765"/>
                  <a:pt x="3478101" y="1864630"/>
                </a:cubicBezTo>
                <a:cubicBezTo>
                  <a:pt x="3435216" y="1873314"/>
                  <a:pt x="3187933" y="1844748"/>
                  <a:pt x="3135293" y="1816496"/>
                </a:cubicBezTo>
                <a:cubicBezTo>
                  <a:pt x="3129987" y="1844249"/>
                  <a:pt x="3145700" y="1853084"/>
                  <a:pt x="3158510" y="1863880"/>
                </a:cubicBezTo>
                <a:cubicBezTo>
                  <a:pt x="3176652" y="1879130"/>
                  <a:pt x="3180104" y="1891061"/>
                  <a:pt x="3148907" y="1908797"/>
                </a:cubicBezTo>
                <a:cubicBezTo>
                  <a:pt x="3059526" y="1959351"/>
                  <a:pt x="3060614" y="1960561"/>
                  <a:pt x="3150229" y="2003660"/>
                </a:cubicBezTo>
                <a:cubicBezTo>
                  <a:pt x="3154391" y="2005572"/>
                  <a:pt x="3152878" y="2013539"/>
                  <a:pt x="3154219" y="2018746"/>
                </a:cubicBezTo>
                <a:cubicBezTo>
                  <a:pt x="3132340" y="2029448"/>
                  <a:pt x="3104621" y="2011868"/>
                  <a:pt x="3079313" y="2037482"/>
                </a:cubicBezTo>
                <a:cubicBezTo>
                  <a:pt x="3200844" y="2121812"/>
                  <a:pt x="3382216" y="2194063"/>
                  <a:pt x="3545961" y="2248584"/>
                </a:cubicBezTo>
                <a:cubicBezTo>
                  <a:pt x="3418859" y="2288406"/>
                  <a:pt x="3336249" y="2212515"/>
                  <a:pt x="3242382" y="2234890"/>
                </a:cubicBezTo>
                <a:cubicBezTo>
                  <a:pt x="3196963" y="2267233"/>
                  <a:pt x="3340047" y="2293389"/>
                  <a:pt x="3206852" y="2322137"/>
                </a:cubicBezTo>
                <a:cubicBezTo>
                  <a:pt x="3266485" y="2338535"/>
                  <a:pt x="3311047" y="2356223"/>
                  <a:pt x="3352854" y="2378270"/>
                </a:cubicBezTo>
                <a:cubicBezTo>
                  <a:pt x="3427094" y="2417864"/>
                  <a:pt x="3443161" y="2448130"/>
                  <a:pt x="3414532" y="2516826"/>
                </a:cubicBezTo>
                <a:cubicBezTo>
                  <a:pt x="3395525" y="2562076"/>
                  <a:pt x="3366606" y="2605038"/>
                  <a:pt x="3397577" y="2652556"/>
                </a:cubicBezTo>
                <a:cubicBezTo>
                  <a:pt x="3418842" y="2685144"/>
                  <a:pt x="3412947" y="2708944"/>
                  <a:pt x="3339773" y="2701969"/>
                </a:cubicBezTo>
                <a:cubicBezTo>
                  <a:pt x="3260852" y="2694617"/>
                  <a:pt x="3233446" y="2729610"/>
                  <a:pt x="3257041" y="2788223"/>
                </a:cubicBezTo>
                <a:cubicBezTo>
                  <a:pt x="3272229" y="2825841"/>
                  <a:pt x="3259642" y="2839714"/>
                  <a:pt x="3205892" y="2841661"/>
                </a:cubicBezTo>
                <a:cubicBezTo>
                  <a:pt x="3146428" y="2843763"/>
                  <a:pt x="3088665" y="2824990"/>
                  <a:pt x="3016267" y="2846107"/>
                </a:cubicBezTo>
                <a:cubicBezTo>
                  <a:pt x="3079284" y="2910414"/>
                  <a:pt x="3202965" y="2875032"/>
                  <a:pt x="3275450" y="2934701"/>
                </a:cubicBezTo>
                <a:cubicBezTo>
                  <a:pt x="3194271" y="2944802"/>
                  <a:pt x="3132104" y="2952064"/>
                  <a:pt x="3071009" y="2944432"/>
                </a:cubicBezTo>
                <a:cubicBezTo>
                  <a:pt x="3045559" y="2941340"/>
                  <a:pt x="3017770" y="2938533"/>
                  <a:pt x="3005039" y="2960743"/>
                </a:cubicBezTo>
                <a:cubicBezTo>
                  <a:pt x="2989910" y="2987540"/>
                  <a:pt x="3024584" y="2992735"/>
                  <a:pt x="3045255" y="2994795"/>
                </a:cubicBezTo>
                <a:cubicBezTo>
                  <a:pt x="3103524" y="3000354"/>
                  <a:pt x="3149512" y="3024578"/>
                  <a:pt x="3198769" y="3041966"/>
                </a:cubicBezTo>
                <a:cubicBezTo>
                  <a:pt x="3306591" y="3080177"/>
                  <a:pt x="3424230" y="3108608"/>
                  <a:pt x="3518098" y="3181525"/>
                </a:cubicBezTo>
                <a:cubicBezTo>
                  <a:pt x="3405474" y="3173693"/>
                  <a:pt x="3319103" y="3133957"/>
                  <a:pt x="3214876" y="3136382"/>
                </a:cubicBezTo>
                <a:cubicBezTo>
                  <a:pt x="3309623" y="3201944"/>
                  <a:pt x="3428070" y="3237794"/>
                  <a:pt x="3540876" y="3280232"/>
                </a:cubicBezTo>
                <a:cubicBezTo>
                  <a:pt x="3572951" y="3292185"/>
                  <a:pt x="3605372" y="3298995"/>
                  <a:pt x="3614558" y="3332242"/>
                </a:cubicBezTo>
                <a:cubicBezTo>
                  <a:pt x="3632460" y="3396643"/>
                  <a:pt x="3676382" y="3446619"/>
                  <a:pt x="3765439" y="3465091"/>
                </a:cubicBezTo>
                <a:cubicBezTo>
                  <a:pt x="3766125" y="3465276"/>
                  <a:pt x="3762072" y="3475699"/>
                  <a:pt x="3759506" y="3482990"/>
                </a:cubicBezTo>
                <a:cubicBezTo>
                  <a:pt x="3706514" y="3491555"/>
                  <a:pt x="3662256" y="3457457"/>
                  <a:pt x="3594905" y="3478499"/>
                </a:cubicBezTo>
                <a:cubicBezTo>
                  <a:pt x="3663098" y="3523656"/>
                  <a:pt x="3720597" y="3564741"/>
                  <a:pt x="3814430" y="3578876"/>
                </a:cubicBezTo>
                <a:cubicBezTo>
                  <a:pt x="3889563" y="3590177"/>
                  <a:pt x="3981512" y="3590582"/>
                  <a:pt x="4039126" y="3649369"/>
                </a:cubicBezTo>
                <a:cubicBezTo>
                  <a:pt x="3977790" y="3669682"/>
                  <a:pt x="3930328" y="3659325"/>
                  <a:pt x="3883152" y="3653497"/>
                </a:cubicBezTo>
                <a:cubicBezTo>
                  <a:pt x="3810528" y="3644576"/>
                  <a:pt x="3739087" y="3633097"/>
                  <a:pt x="3666446" y="3623911"/>
                </a:cubicBezTo>
                <a:cubicBezTo>
                  <a:pt x="3638957" y="3620530"/>
                  <a:pt x="3608896" y="3619071"/>
                  <a:pt x="3593589" y="3653674"/>
                </a:cubicBezTo>
                <a:cubicBezTo>
                  <a:pt x="3684581" y="3649631"/>
                  <a:pt x="3741824" y="3686720"/>
                  <a:pt x="3801238" y="3720862"/>
                </a:cubicBezTo>
                <a:cubicBezTo>
                  <a:pt x="3834791" y="3740152"/>
                  <a:pt x="3862819" y="3767894"/>
                  <a:pt x="3919545" y="3749213"/>
                </a:cubicBezTo>
                <a:cubicBezTo>
                  <a:pt x="3949563" y="3739403"/>
                  <a:pt x="3970044" y="3754371"/>
                  <a:pt x="3968059" y="3776085"/>
                </a:cubicBezTo>
                <a:cubicBezTo>
                  <a:pt x="3961477" y="3852579"/>
                  <a:pt x="4033657" y="3870411"/>
                  <a:pt x="4107750" y="3875932"/>
                </a:cubicBezTo>
                <a:cubicBezTo>
                  <a:pt x="4247829" y="3886613"/>
                  <a:pt x="4367192" y="3936847"/>
                  <a:pt x="4504087" y="3955698"/>
                </a:cubicBezTo>
                <a:cubicBezTo>
                  <a:pt x="4637239" y="3973931"/>
                  <a:pt x="5630348" y="4013091"/>
                  <a:pt x="5880284" y="3998656"/>
                </a:cubicBezTo>
                <a:cubicBezTo>
                  <a:pt x="7409751" y="3910310"/>
                  <a:pt x="8457142" y="3018967"/>
                  <a:pt x="8461494" y="3007971"/>
                </a:cubicBezTo>
                <a:cubicBezTo>
                  <a:pt x="8481448" y="2956432"/>
                  <a:pt x="8537247" y="2928466"/>
                  <a:pt x="8587378" y="2896089"/>
                </a:cubicBezTo>
                <a:cubicBezTo>
                  <a:pt x="8631032" y="2867717"/>
                  <a:pt x="8677604" y="2837649"/>
                  <a:pt x="8693826" y="2796225"/>
                </a:cubicBezTo>
                <a:cubicBezTo>
                  <a:pt x="8715249" y="2741288"/>
                  <a:pt x="8647790" y="2792407"/>
                  <a:pt x="8633488" y="2774007"/>
                </a:cubicBezTo>
                <a:cubicBezTo>
                  <a:pt x="8658507" y="2743865"/>
                  <a:pt x="8698366" y="2714075"/>
                  <a:pt x="8707444" y="2682105"/>
                </a:cubicBezTo>
                <a:cubicBezTo>
                  <a:pt x="8739824" y="2566518"/>
                  <a:pt x="8819561" y="2475526"/>
                  <a:pt x="8942552" y="2397549"/>
                </a:cubicBezTo>
                <a:cubicBezTo>
                  <a:pt x="8977822" y="2375023"/>
                  <a:pt x="8999812" y="2339612"/>
                  <a:pt x="9049260" y="2328253"/>
                </a:cubicBezTo>
                <a:cubicBezTo>
                  <a:pt x="9159134" y="2303404"/>
                  <a:pt x="9118356" y="2218151"/>
                  <a:pt x="9174304" y="2171379"/>
                </a:cubicBezTo>
                <a:cubicBezTo>
                  <a:pt x="9179581" y="2166982"/>
                  <a:pt x="9181728" y="2117398"/>
                  <a:pt x="9182228" y="2067678"/>
                </a:cubicBezTo>
                <a:lnTo>
                  <a:pt x="9182278" y="2047313"/>
                </a:lnTo>
                <a:lnTo>
                  <a:pt x="9184334" y="2047686"/>
                </a:lnTo>
                <a:cubicBezTo>
                  <a:pt x="9192950" y="2042242"/>
                  <a:pt x="9192359" y="2022485"/>
                  <a:pt x="9185124" y="1997142"/>
                </a:cubicBezTo>
                <a:lnTo>
                  <a:pt x="9181592" y="1987782"/>
                </a:lnTo>
                <a:lnTo>
                  <a:pt x="9181190" y="1974586"/>
                </a:lnTo>
                <a:cubicBezTo>
                  <a:pt x="9180902" y="1968441"/>
                  <a:pt x="9180584" y="1964399"/>
                  <a:pt x="9180252" y="1963164"/>
                </a:cubicBezTo>
                <a:cubicBezTo>
                  <a:pt x="9179760" y="1961378"/>
                  <a:pt x="9179284" y="1962333"/>
                  <a:pt x="9178804" y="1965349"/>
                </a:cubicBezTo>
                <a:lnTo>
                  <a:pt x="9177606" y="1977215"/>
                </a:lnTo>
                <a:lnTo>
                  <a:pt x="9169614" y="1956030"/>
                </a:lnTo>
                <a:cubicBezTo>
                  <a:pt x="9143144" y="1898537"/>
                  <a:pt x="9095234" y="1836160"/>
                  <a:pt x="9046406" y="1838718"/>
                </a:cubicBezTo>
                <a:cubicBezTo>
                  <a:pt x="9077129" y="1760642"/>
                  <a:pt x="9077129" y="1760642"/>
                  <a:pt x="8960873" y="1764524"/>
                </a:cubicBezTo>
                <a:cubicBezTo>
                  <a:pt x="9002330" y="1712259"/>
                  <a:pt x="9001568" y="1700272"/>
                  <a:pt x="8946755" y="1690806"/>
                </a:cubicBezTo>
                <a:cubicBezTo>
                  <a:pt x="8893980" y="1681628"/>
                  <a:pt x="8836186" y="1683529"/>
                  <a:pt x="8786897" y="1665607"/>
                </a:cubicBezTo>
                <a:cubicBezTo>
                  <a:pt x="8827191" y="1600331"/>
                  <a:pt x="8835148" y="1529576"/>
                  <a:pt x="8924505" y="1489227"/>
                </a:cubicBezTo>
                <a:cubicBezTo>
                  <a:pt x="8938584" y="1482958"/>
                  <a:pt x="8947122" y="1463671"/>
                  <a:pt x="8937122" y="1454681"/>
                </a:cubicBezTo>
                <a:cubicBezTo>
                  <a:pt x="8901654" y="1421129"/>
                  <a:pt x="8944526" y="1343460"/>
                  <a:pt x="8841119" y="1348202"/>
                </a:cubicBezTo>
                <a:cubicBezTo>
                  <a:pt x="8828354" y="1348673"/>
                  <a:pt x="8816185" y="1342631"/>
                  <a:pt x="8825548" y="1331028"/>
                </a:cubicBezTo>
                <a:cubicBezTo>
                  <a:pt x="8857711" y="1291432"/>
                  <a:pt x="8816096" y="1298887"/>
                  <a:pt x="8790413" y="1297436"/>
                </a:cubicBezTo>
                <a:cubicBezTo>
                  <a:pt x="8759333" y="1295832"/>
                  <a:pt x="8725565" y="1315490"/>
                  <a:pt x="8695944" y="1299752"/>
                </a:cubicBezTo>
                <a:cubicBezTo>
                  <a:pt x="8701338" y="1278697"/>
                  <a:pt x="8726082" y="1275968"/>
                  <a:pt x="8743050" y="1267471"/>
                </a:cubicBezTo>
                <a:cubicBezTo>
                  <a:pt x="8792636" y="1242406"/>
                  <a:pt x="8832648" y="1215014"/>
                  <a:pt x="8831902" y="1166250"/>
                </a:cubicBezTo>
                <a:cubicBezTo>
                  <a:pt x="8831416" y="1126849"/>
                  <a:pt x="8834560" y="1091573"/>
                  <a:pt x="8763628" y="1088084"/>
                </a:cubicBezTo>
                <a:cubicBezTo>
                  <a:pt x="8752484" y="1087556"/>
                  <a:pt x="8746480" y="1083182"/>
                  <a:pt x="8744052" y="1076766"/>
                </a:cubicBezTo>
                <a:cubicBezTo>
                  <a:pt x="8751664" y="1069402"/>
                  <a:pt x="8758926" y="1061811"/>
                  <a:pt x="8767977" y="1055883"/>
                </a:cubicBezTo>
                <a:cubicBezTo>
                  <a:pt x="8798386" y="1036363"/>
                  <a:pt x="8807604" y="1011893"/>
                  <a:pt x="8815418" y="986519"/>
                </a:cubicBezTo>
                <a:cubicBezTo>
                  <a:pt x="8820450" y="970342"/>
                  <a:pt x="8826500" y="954308"/>
                  <a:pt x="8839356" y="939330"/>
                </a:cubicBezTo>
                <a:cubicBezTo>
                  <a:pt x="8847184" y="930060"/>
                  <a:pt x="8857152" y="922680"/>
                  <a:pt x="8869964" y="917639"/>
                </a:cubicBezTo>
                <a:cubicBezTo>
                  <a:pt x="8881119" y="913066"/>
                  <a:pt x="8884190" y="908399"/>
                  <a:pt x="8876013" y="901606"/>
                </a:cubicBezTo>
                <a:cubicBezTo>
                  <a:pt x="8852888" y="882126"/>
                  <a:pt x="8842659" y="858937"/>
                  <a:pt x="8855230" y="828963"/>
                </a:cubicBezTo>
                <a:cubicBezTo>
                  <a:pt x="8859032" y="819911"/>
                  <a:pt x="8855550" y="812818"/>
                  <a:pt x="8844988" y="810876"/>
                </a:cubicBezTo>
                <a:cubicBezTo>
                  <a:pt x="8801020" y="802512"/>
                  <a:pt x="8788328" y="772374"/>
                  <a:pt x="8768255" y="747963"/>
                </a:cubicBezTo>
                <a:cubicBezTo>
                  <a:pt x="8739786" y="713294"/>
                  <a:pt x="8713605" y="677543"/>
                  <a:pt x="8692953" y="638707"/>
                </a:cubicBezTo>
                <a:cubicBezTo>
                  <a:pt x="8680700" y="615495"/>
                  <a:pt x="8668800" y="592509"/>
                  <a:pt x="8674423" y="564449"/>
                </a:cubicBezTo>
                <a:cubicBezTo>
                  <a:pt x="8675670" y="557588"/>
                  <a:pt x="8672308" y="552358"/>
                  <a:pt x="8667642" y="547822"/>
                </a:cubicBezTo>
                <a:cubicBezTo>
                  <a:pt x="8647856" y="527939"/>
                  <a:pt x="8648704" y="504214"/>
                  <a:pt x="8661198" y="478275"/>
                </a:cubicBezTo>
                <a:cubicBezTo>
                  <a:pt x="8668953" y="462573"/>
                  <a:pt x="8667832" y="460828"/>
                  <a:pt x="8645813" y="464032"/>
                </a:cubicBezTo>
                <a:cubicBezTo>
                  <a:pt x="8601088" y="470255"/>
                  <a:pt x="8556732" y="476969"/>
                  <a:pt x="8512338" y="477784"/>
                </a:cubicBezTo>
                <a:cubicBezTo>
                  <a:pt x="8462562" y="478712"/>
                  <a:pt x="8445778" y="468934"/>
                  <a:pt x="8481050" y="430572"/>
                </a:cubicBezTo>
                <a:cubicBezTo>
                  <a:pt x="8488612" y="422408"/>
                  <a:pt x="8495122" y="413567"/>
                  <a:pt x="8498220" y="404064"/>
                </a:cubicBezTo>
                <a:cubicBezTo>
                  <a:pt x="8500436" y="396549"/>
                  <a:pt x="8497776" y="391771"/>
                  <a:pt x="8489536" y="389280"/>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7" name="Marcador de contenido 6">
            <a:extLst>
              <a:ext uri="{FF2B5EF4-FFF2-40B4-BE49-F238E27FC236}">
                <a16:creationId xmlns:a16="http://schemas.microsoft.com/office/drawing/2014/main" id="{09306116-2B73-A7CF-3CF2-AFF4EA797F47}"/>
              </a:ext>
            </a:extLst>
          </p:cNvPr>
          <p:cNvPicPr>
            <a:picLocks noChangeAspect="1"/>
          </p:cNvPicPr>
          <p:nvPr/>
        </p:nvPicPr>
        <p:blipFill>
          <a:blip r:embed="rId2"/>
          <a:stretch>
            <a:fillRect/>
          </a:stretch>
        </p:blipFill>
        <p:spPr>
          <a:xfrm>
            <a:off x="4348596" y="2017551"/>
            <a:ext cx="3217333" cy="869549"/>
          </a:xfrm>
          <a:prstGeom prst="rect">
            <a:avLst/>
          </a:prstGeom>
        </p:spPr>
      </p:pic>
    </p:spTree>
    <p:extLst>
      <p:ext uri="{BB962C8B-B14F-4D97-AF65-F5344CB8AC3E}">
        <p14:creationId xmlns:p14="http://schemas.microsoft.com/office/powerpoint/2010/main" val="2678790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Zapier - Wikipedia, la enciclopedia libre">
            <a:extLst>
              <a:ext uri="{FF2B5EF4-FFF2-40B4-BE49-F238E27FC236}">
                <a16:creationId xmlns:a16="http://schemas.microsoft.com/office/drawing/2014/main" id="{36B57241-176A-AEC4-B464-E61F6C3C0FA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90221" y="643466"/>
            <a:ext cx="10611557"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912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Shape 73">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BE995EB2-346E-DDE1-2844-889138C0274F}"/>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a:solidFill>
                  <a:schemeClr val="tx1"/>
                </a:solidFill>
                <a:latin typeface="+mj-lt"/>
                <a:ea typeface="+mj-ea"/>
                <a:cs typeface="+mj-cs"/>
              </a:rPr>
              <a:t>BENEFICIOS</a:t>
            </a:r>
          </a:p>
        </p:txBody>
      </p:sp>
      <p:graphicFrame>
        <p:nvGraphicFramePr>
          <p:cNvPr id="5" name="Marcador de contenido 2">
            <a:extLst>
              <a:ext uri="{FF2B5EF4-FFF2-40B4-BE49-F238E27FC236}">
                <a16:creationId xmlns:a16="http://schemas.microsoft.com/office/drawing/2014/main" id="{1DD92427-80A8-2A01-7720-C49B58F7BCD7}"/>
              </a:ext>
            </a:extLst>
          </p:cNvPr>
          <p:cNvGraphicFramePr>
            <a:graphicFrameLocks noGrp="1"/>
          </p:cNvGraphicFramePr>
          <p:nvPr>
            <p:ph idx="1"/>
            <p:extLst>
              <p:ext uri="{D42A27DB-BD31-4B8C-83A1-F6EECF244321}">
                <p14:modId xmlns:p14="http://schemas.microsoft.com/office/powerpoint/2010/main" val="706989692"/>
              </p:ext>
            </p:extLst>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27323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EF17487-C386-4F99-B5EB-4FD3DF423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ítulo 1">
            <a:extLst>
              <a:ext uri="{FF2B5EF4-FFF2-40B4-BE49-F238E27FC236}">
                <a16:creationId xmlns:a16="http://schemas.microsoft.com/office/drawing/2014/main" id="{EC375500-650A-3F91-8479-A6E66EBD476A}"/>
              </a:ext>
            </a:extLst>
          </p:cNvPr>
          <p:cNvSpPr>
            <a:spLocks noGrp="1"/>
          </p:cNvSpPr>
          <p:nvPr>
            <p:ph type="title"/>
          </p:nvPr>
        </p:nvSpPr>
        <p:spPr>
          <a:xfrm>
            <a:off x="1246824" y="643467"/>
            <a:ext cx="4772975" cy="1800526"/>
          </a:xfrm>
        </p:spPr>
        <p:txBody>
          <a:bodyPr>
            <a:normAutofit/>
          </a:bodyPr>
          <a:lstStyle/>
          <a:p>
            <a:r>
              <a:rPr lang="es-ES" sz="4100" dirty="0"/>
              <a:t>¿QUÉ PUEDO HACER CON POWER AUTOMATE?</a:t>
            </a:r>
          </a:p>
        </p:txBody>
      </p:sp>
      <p:sp>
        <p:nvSpPr>
          <p:cNvPr id="3" name="Marcador de contenido 2">
            <a:extLst>
              <a:ext uri="{FF2B5EF4-FFF2-40B4-BE49-F238E27FC236}">
                <a16:creationId xmlns:a16="http://schemas.microsoft.com/office/drawing/2014/main" id="{2BF1278F-82AD-1A5E-D14D-7FE2DC9D0466}"/>
              </a:ext>
            </a:extLst>
          </p:cNvPr>
          <p:cNvSpPr>
            <a:spLocks noGrp="1"/>
          </p:cNvSpPr>
          <p:nvPr>
            <p:ph idx="1"/>
          </p:nvPr>
        </p:nvSpPr>
        <p:spPr>
          <a:xfrm>
            <a:off x="1246824" y="2623381"/>
            <a:ext cx="4772974" cy="3553581"/>
          </a:xfrm>
        </p:spPr>
        <p:txBody>
          <a:bodyPr>
            <a:normAutofit/>
          </a:bodyPr>
          <a:lstStyle/>
          <a:p>
            <a:pPr algn="just">
              <a:buFont typeface="Arial" panose="020B0604020202020204" pitchFamily="34" charset="0"/>
              <a:buChar char="•"/>
            </a:pPr>
            <a:r>
              <a:rPr lang="es-ES" sz="1900" dirty="0"/>
              <a:t>Responder al instante a notificaciones o correos electrónicos de prioridad alta.</a:t>
            </a:r>
          </a:p>
          <a:p>
            <a:pPr algn="just">
              <a:buFont typeface="Arial" panose="020B0604020202020204" pitchFamily="34" charset="0"/>
              <a:buChar char="•"/>
            </a:pPr>
            <a:r>
              <a:rPr lang="es-ES" sz="1900" dirty="0"/>
              <a:t>Capturar, supervisar y realizar un seguimiento de nuevos clientes potenciales.</a:t>
            </a:r>
          </a:p>
          <a:p>
            <a:pPr algn="just">
              <a:buFont typeface="Arial" panose="020B0604020202020204" pitchFamily="34" charset="0"/>
              <a:buChar char="•"/>
            </a:pPr>
            <a:r>
              <a:rPr lang="es-ES" sz="1900" dirty="0"/>
              <a:t>Copiar todos los archivos adjuntos de correo electrónico en su cuenta de OneDrive para la Empresa.</a:t>
            </a:r>
          </a:p>
          <a:p>
            <a:pPr algn="just">
              <a:buFont typeface="Arial" panose="020B0604020202020204" pitchFamily="34" charset="0"/>
              <a:buChar char="•"/>
            </a:pPr>
            <a:r>
              <a:rPr lang="es-ES" sz="1900" dirty="0"/>
              <a:t>Recopilar datos sobre su empresa y compartir esa información con su equipo.</a:t>
            </a:r>
          </a:p>
          <a:p>
            <a:pPr algn="just">
              <a:buFont typeface="Arial" panose="020B0604020202020204" pitchFamily="34" charset="0"/>
              <a:buChar char="•"/>
            </a:pPr>
            <a:r>
              <a:rPr lang="es-ES" sz="1900" dirty="0"/>
              <a:t>Automatizar flujos de trabajo de aprobación.</a:t>
            </a:r>
          </a:p>
          <a:p>
            <a:endParaRPr lang="es-ES" sz="1900" dirty="0"/>
          </a:p>
        </p:txBody>
      </p:sp>
      <p:pic>
        <p:nvPicPr>
          <p:cNvPr id="7" name="Imagen 6" descr="Interfaz de usuario gráfica, Aplicación, Word&#10;&#10;Descripción generada automáticamente">
            <a:extLst>
              <a:ext uri="{FF2B5EF4-FFF2-40B4-BE49-F238E27FC236}">
                <a16:creationId xmlns:a16="http://schemas.microsoft.com/office/drawing/2014/main" id="{A288E809-78E7-9586-7E23-BA1E3E056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211" y="1029260"/>
            <a:ext cx="3848322" cy="1773420"/>
          </a:xfrm>
          <a:prstGeom prst="rect">
            <a:avLst/>
          </a:prstGeom>
        </p:spPr>
      </p:pic>
      <p:pic>
        <p:nvPicPr>
          <p:cNvPr id="9" name="Imagen 8" descr="Interfaz de usuario gráfica, Aplicación, Sitio web&#10;&#10;Descripción generada automáticamente">
            <a:extLst>
              <a:ext uri="{FF2B5EF4-FFF2-40B4-BE49-F238E27FC236}">
                <a16:creationId xmlns:a16="http://schemas.microsoft.com/office/drawing/2014/main" id="{BB222BEA-2458-4B60-171A-605713061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121" y="3657600"/>
            <a:ext cx="3764502" cy="2585510"/>
          </a:xfrm>
          <a:prstGeom prst="rect">
            <a:avLst/>
          </a:prstGeom>
        </p:spPr>
      </p:pic>
    </p:spTree>
    <p:extLst>
      <p:ext uri="{BB962C8B-B14F-4D97-AF65-F5344CB8AC3E}">
        <p14:creationId xmlns:p14="http://schemas.microsoft.com/office/powerpoint/2010/main" val="865340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88CC2C9B-EB21-88F9-FEDD-EC57995E83A0}"/>
              </a:ext>
            </a:extLst>
          </p:cNvPr>
          <p:cNvSpPr>
            <a:spLocks noGrp="1"/>
          </p:cNvSpPr>
          <p:nvPr>
            <p:ph type="title"/>
          </p:nvPr>
        </p:nvSpPr>
        <p:spPr>
          <a:xfrm>
            <a:off x="1137034" y="609600"/>
            <a:ext cx="4784796" cy="1330840"/>
          </a:xfrm>
        </p:spPr>
        <p:txBody>
          <a:bodyPr>
            <a:normAutofit/>
          </a:bodyPr>
          <a:lstStyle/>
          <a:p>
            <a:r>
              <a:rPr lang="es-ES" sz="4000" dirty="0"/>
              <a:t>DESENCADENADORES Y ACCIONES </a:t>
            </a:r>
          </a:p>
        </p:txBody>
      </p:sp>
      <p:sp>
        <p:nvSpPr>
          <p:cNvPr id="3" name="Marcador de contenido 2">
            <a:extLst>
              <a:ext uri="{FF2B5EF4-FFF2-40B4-BE49-F238E27FC236}">
                <a16:creationId xmlns:a16="http://schemas.microsoft.com/office/drawing/2014/main" id="{BC50EC55-EA1B-F6D3-E1F3-4DED6111140A}"/>
              </a:ext>
            </a:extLst>
          </p:cNvPr>
          <p:cNvSpPr>
            <a:spLocks noGrp="1"/>
          </p:cNvSpPr>
          <p:nvPr>
            <p:ph idx="1"/>
          </p:nvPr>
        </p:nvSpPr>
        <p:spPr>
          <a:xfrm>
            <a:off x="1137034" y="2194102"/>
            <a:ext cx="4438036" cy="3908585"/>
          </a:xfrm>
        </p:spPr>
        <p:txBody>
          <a:bodyPr>
            <a:normAutofit/>
          </a:bodyPr>
          <a:lstStyle/>
          <a:p>
            <a:r>
              <a:rPr lang="es-ES" sz="2000" dirty="0"/>
              <a:t>Los flujos de </a:t>
            </a:r>
            <a:r>
              <a:rPr lang="es-ES" sz="2000" dirty="0" err="1"/>
              <a:t>Power</a:t>
            </a:r>
            <a:r>
              <a:rPr lang="es-ES" sz="2000" dirty="0"/>
              <a:t> </a:t>
            </a:r>
            <a:r>
              <a:rPr lang="es-ES" sz="2000" dirty="0" err="1"/>
              <a:t>Automate</a:t>
            </a:r>
            <a:r>
              <a:rPr lang="es-ES" sz="2000" dirty="0"/>
              <a:t> se construyen con desencadenadores y acciones. </a:t>
            </a:r>
          </a:p>
          <a:p>
            <a:endParaRPr lang="es-ES" sz="2000" dirty="0"/>
          </a:p>
          <a:p>
            <a:pPr lvl="1"/>
            <a:r>
              <a:rPr lang="es-ES" sz="2000" dirty="0"/>
              <a:t>Los desencadenadores determinan qué inicia los flujos.</a:t>
            </a:r>
          </a:p>
          <a:p>
            <a:pPr lvl="1"/>
            <a:r>
              <a:rPr lang="es-ES" sz="2000" dirty="0"/>
              <a:t>Las acciones determinan qué sucede.</a:t>
            </a:r>
          </a:p>
        </p:txBody>
      </p:sp>
      <p:pic>
        <p:nvPicPr>
          <p:cNvPr id="4" name="Picture 2" descr="Captura de pantalla que muestra los desencadenadores para un conector seleccionado">
            <a:extLst>
              <a:ext uri="{FF2B5EF4-FFF2-40B4-BE49-F238E27FC236}">
                <a16:creationId xmlns:a16="http://schemas.microsoft.com/office/drawing/2014/main" id="{0EA27B17-A3F7-BE23-E32A-48E9CE0529C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3909"/>
          <a:stretch/>
        </p:blipFill>
        <p:spPr bwMode="auto">
          <a:xfrm>
            <a:off x="7400149" y="717012"/>
            <a:ext cx="3698572" cy="5446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601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5"/>
            <a:ext cx="12193149"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E5B386AD-E8B0-896B-E92F-2815EBB747B0}"/>
              </a:ext>
            </a:extLst>
          </p:cNvPr>
          <p:cNvSpPr>
            <a:spLocks noGrp="1"/>
          </p:cNvSpPr>
          <p:nvPr>
            <p:ph type="title"/>
          </p:nvPr>
        </p:nvSpPr>
        <p:spPr>
          <a:xfrm>
            <a:off x="1137036" y="548640"/>
            <a:ext cx="9916632" cy="1188720"/>
          </a:xfrm>
        </p:spPr>
        <p:txBody>
          <a:bodyPr>
            <a:normAutofit/>
          </a:bodyPr>
          <a:lstStyle/>
          <a:p>
            <a:r>
              <a:rPr lang="es-ES" dirty="0">
                <a:solidFill>
                  <a:schemeClr val="tx1">
                    <a:lumMod val="85000"/>
                    <a:lumOff val="15000"/>
                  </a:schemeClr>
                </a:solidFill>
              </a:rPr>
              <a:t>TIPOS DE FLUJOS</a:t>
            </a:r>
          </a:p>
        </p:txBody>
      </p:sp>
      <p:sp>
        <p:nvSpPr>
          <p:cNvPr id="3" name="Marcador de contenido 2">
            <a:extLst>
              <a:ext uri="{FF2B5EF4-FFF2-40B4-BE49-F238E27FC236}">
                <a16:creationId xmlns:a16="http://schemas.microsoft.com/office/drawing/2014/main" id="{3938DFB5-E14B-B925-8A14-A8D2BEBD7776}"/>
              </a:ext>
            </a:extLst>
          </p:cNvPr>
          <p:cNvSpPr>
            <a:spLocks noGrp="1"/>
          </p:cNvSpPr>
          <p:nvPr>
            <p:ph idx="1"/>
          </p:nvPr>
        </p:nvSpPr>
        <p:spPr>
          <a:xfrm>
            <a:off x="1957987" y="2431767"/>
            <a:ext cx="8276026" cy="3685156"/>
          </a:xfrm>
        </p:spPr>
        <p:txBody>
          <a:bodyPr anchor="ctr">
            <a:normAutofit/>
          </a:bodyPr>
          <a:lstStyle/>
          <a:p>
            <a:r>
              <a:rPr lang="es-ES" sz="2000" b="1">
                <a:solidFill>
                  <a:schemeClr val="tx1">
                    <a:lumMod val="85000"/>
                    <a:lumOff val="15000"/>
                  </a:schemeClr>
                </a:solidFill>
              </a:rPr>
              <a:t>Flujo de nube</a:t>
            </a:r>
            <a:r>
              <a:rPr lang="es-ES" sz="2000">
                <a:solidFill>
                  <a:schemeClr val="tx1">
                    <a:lumMod val="85000"/>
                    <a:lumOff val="15000"/>
                  </a:schemeClr>
                </a:solidFill>
              </a:rPr>
              <a:t>: La información, una vez almacenada en una nube (plataforma en línea), se procesa de forma automática. Por ejemplo, un correo electrónico, una visita a la página web o una interacción en redes sociales. </a:t>
            </a:r>
          </a:p>
          <a:p>
            <a:pPr lvl="1"/>
            <a:r>
              <a:rPr lang="es-ES" sz="2000">
                <a:solidFill>
                  <a:schemeClr val="tx1">
                    <a:lumMod val="85000"/>
                    <a:lumOff val="15000"/>
                  </a:schemeClr>
                </a:solidFill>
              </a:rPr>
              <a:t>Dentro de los flujos de nube podemos encontrar flujos automatizados, instantáneos y programados. Los primeros se desencadenan por un evento, como la recepción de un correo electrónico. Los flujos instantáneos se ejecutan con un botón y los programados se ejecutan mediante la carga de datos a SharePoint.</a:t>
            </a:r>
          </a:p>
          <a:p>
            <a:r>
              <a:rPr lang="es-ES" sz="2000" b="1">
                <a:solidFill>
                  <a:schemeClr val="tx1">
                    <a:lumMod val="85000"/>
                    <a:lumOff val="15000"/>
                  </a:schemeClr>
                </a:solidFill>
              </a:rPr>
              <a:t>Flujos de escritorio</a:t>
            </a:r>
            <a:r>
              <a:rPr lang="es-ES" sz="2000">
                <a:solidFill>
                  <a:schemeClr val="tx1">
                    <a:lumMod val="85000"/>
                    <a:lumOff val="15000"/>
                  </a:schemeClr>
                </a:solidFill>
              </a:rPr>
              <a:t>: Trabaja con la información almacenada en el ordenador, es decir, en local. Organiza carpetas, extrae datos de páginas web o programa automatismos de inicio automático.</a:t>
            </a:r>
          </a:p>
          <a:p>
            <a:endParaRPr lang="es-ES" sz="2000">
              <a:solidFill>
                <a:schemeClr val="tx1">
                  <a:lumMod val="85000"/>
                  <a:lumOff val="15000"/>
                </a:schemeClr>
              </a:solidFill>
            </a:endParaRPr>
          </a:p>
          <a:p>
            <a:endParaRPr lang="es-ES" sz="2000">
              <a:solidFill>
                <a:schemeClr val="tx1">
                  <a:lumMod val="85000"/>
                  <a:lumOff val="15000"/>
                </a:schemeClr>
              </a:solidFill>
            </a:endParaRPr>
          </a:p>
        </p:txBody>
      </p:sp>
    </p:spTree>
    <p:extLst>
      <p:ext uri="{BB962C8B-B14F-4D97-AF65-F5344CB8AC3E}">
        <p14:creationId xmlns:p14="http://schemas.microsoft.com/office/powerpoint/2010/main" val="35191176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1">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B854252-31BA-D5A4-3D1D-84A7B245AC2A}"/>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kern="1200" dirty="0">
                <a:solidFill>
                  <a:schemeClr val="tx1">
                    <a:lumMod val="85000"/>
                    <a:lumOff val="15000"/>
                  </a:schemeClr>
                </a:solidFill>
                <a:latin typeface="+mj-lt"/>
                <a:ea typeface="+mj-ea"/>
                <a:cs typeface="+mj-cs"/>
              </a:rPr>
              <a:t>POWER AUTOMATE DESKTOP</a:t>
            </a:r>
          </a:p>
        </p:txBody>
      </p:sp>
      <p:pic>
        <p:nvPicPr>
          <p:cNvPr id="5" name="Marcador de contenido 4" descr="Interfaz de usuario gráfica, Texto, Aplicación&#10;&#10;Descripción generada automáticamente">
            <a:extLst>
              <a:ext uri="{FF2B5EF4-FFF2-40B4-BE49-F238E27FC236}">
                <a16:creationId xmlns:a16="http://schemas.microsoft.com/office/drawing/2014/main" id="{37A9B9CD-16B8-3EF9-9924-5006F6F443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8840" y="579473"/>
            <a:ext cx="6474319" cy="4224493"/>
          </a:xfrm>
          <a:prstGeom prst="rect">
            <a:avLst/>
          </a:prstGeom>
        </p:spPr>
      </p:pic>
    </p:spTree>
    <p:extLst>
      <p:ext uri="{BB962C8B-B14F-4D97-AF65-F5344CB8AC3E}">
        <p14:creationId xmlns:p14="http://schemas.microsoft.com/office/powerpoint/2010/main" val="11248218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411D6EF9-E92C-9E5C-E790-D6DEB6539328}"/>
              </a:ext>
            </a:extLst>
          </p:cNvPr>
          <p:cNvSpPr>
            <a:spLocks noGrp="1"/>
          </p:cNvSpPr>
          <p:nvPr>
            <p:ph type="title"/>
          </p:nvPr>
        </p:nvSpPr>
        <p:spPr>
          <a:xfrm>
            <a:off x="773408" y="992094"/>
            <a:ext cx="3616913" cy="2795160"/>
          </a:xfrm>
        </p:spPr>
        <p:txBody>
          <a:bodyPr vert="horz" lIns="91440" tIns="45720" rIns="91440" bIns="45720" rtlCol="0" anchor="b">
            <a:normAutofit fontScale="90000"/>
          </a:bodyPr>
          <a:lstStyle/>
          <a:p>
            <a:pPr algn="ctr"/>
            <a:r>
              <a:rPr lang="en-US" kern="1200" dirty="0">
                <a:solidFill>
                  <a:schemeClr val="tx1"/>
                </a:solidFill>
                <a:latin typeface="+mj-lt"/>
                <a:ea typeface="+mj-ea"/>
                <a:cs typeface="+mj-cs"/>
              </a:rPr>
              <a:t>RECORRIDO POR POWER AUTOMATE</a:t>
            </a:r>
            <a:br>
              <a:rPr lang="en-US" kern="1200" dirty="0">
                <a:solidFill>
                  <a:schemeClr val="tx1"/>
                </a:solidFill>
                <a:latin typeface="+mj-lt"/>
                <a:ea typeface="+mj-ea"/>
                <a:cs typeface="+mj-cs"/>
              </a:rPr>
            </a:br>
            <a:br>
              <a:rPr lang="en-US" kern="1200" dirty="0">
                <a:solidFill>
                  <a:schemeClr val="tx1"/>
                </a:solidFill>
                <a:latin typeface="+mj-lt"/>
                <a:ea typeface="+mj-ea"/>
                <a:cs typeface="+mj-cs"/>
              </a:rPr>
            </a:br>
            <a:endParaRPr lang="en-US" kern="1200" dirty="0">
              <a:solidFill>
                <a:schemeClr val="tx1"/>
              </a:solidFill>
              <a:latin typeface="+mj-lt"/>
              <a:ea typeface="+mj-ea"/>
              <a:cs typeface="+mj-cs"/>
            </a:endParaRPr>
          </a:p>
        </p:txBody>
      </p:sp>
      <p:pic>
        <p:nvPicPr>
          <p:cNvPr id="5" name="Marcador de contenido 4" descr="Interfaz de usuario gráfica, Aplicación&#10;&#10;Descripción generada automáticamente">
            <a:extLst>
              <a:ext uri="{FF2B5EF4-FFF2-40B4-BE49-F238E27FC236}">
                <a16:creationId xmlns:a16="http://schemas.microsoft.com/office/drawing/2014/main" id="{9C28AB91-5F72-F74E-B2B3-BAB43D4CE9F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95751" y="1494479"/>
            <a:ext cx="5708649" cy="3839066"/>
          </a:xfrm>
          <a:prstGeom prst="rect">
            <a:avLst/>
          </a:prstGeom>
        </p:spPr>
      </p:pic>
    </p:spTree>
    <p:extLst>
      <p:ext uri="{BB962C8B-B14F-4D97-AF65-F5344CB8AC3E}">
        <p14:creationId xmlns:p14="http://schemas.microsoft.com/office/powerpoint/2010/main" val="952621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0D533A9-8F15-AF7F-994D-8B82C961AD2E}"/>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kern="1200" dirty="0">
                <a:solidFill>
                  <a:schemeClr val="tx1">
                    <a:lumMod val="85000"/>
                    <a:lumOff val="15000"/>
                  </a:schemeClr>
                </a:solidFill>
                <a:latin typeface="+mj-lt"/>
                <a:ea typeface="+mj-ea"/>
                <a:cs typeface="+mj-cs"/>
              </a:rPr>
              <a:t>PLANTILLAS </a:t>
            </a:r>
          </a:p>
        </p:txBody>
      </p:sp>
      <p:pic>
        <p:nvPicPr>
          <p:cNvPr id="5" name="Marcador de contenido 4" descr="Interfaz de usuario gráfica, Aplicación, Sitio web&#10;&#10;Descripción generada automáticamente">
            <a:extLst>
              <a:ext uri="{FF2B5EF4-FFF2-40B4-BE49-F238E27FC236}">
                <a16:creationId xmlns:a16="http://schemas.microsoft.com/office/drawing/2014/main" id="{4262D976-C0C3-AC6E-D4B4-D50B73C786A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05239" y="579473"/>
            <a:ext cx="5381521" cy="4224493"/>
          </a:xfrm>
          <a:prstGeom prst="rect">
            <a:avLst/>
          </a:prstGeom>
        </p:spPr>
      </p:pic>
    </p:spTree>
    <p:extLst>
      <p:ext uri="{BB962C8B-B14F-4D97-AF65-F5344CB8AC3E}">
        <p14:creationId xmlns:p14="http://schemas.microsoft.com/office/powerpoint/2010/main" val="4107660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4697CDA-BDB7-4883-B48B-1D4EDB2F0E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514CAB9-068F-773B-D236-FD560ADF9BF4}"/>
              </a:ext>
            </a:extLst>
          </p:cNvPr>
          <p:cNvSpPr>
            <a:spLocks noGrp="1"/>
          </p:cNvSpPr>
          <p:nvPr>
            <p:ph type="title"/>
          </p:nvPr>
        </p:nvSpPr>
        <p:spPr>
          <a:xfrm>
            <a:off x="1629751" y="934327"/>
            <a:ext cx="8924392" cy="1058275"/>
          </a:xfrm>
        </p:spPr>
        <p:txBody>
          <a:bodyPr vert="horz" lIns="91440" tIns="45720" rIns="91440" bIns="45720" rtlCol="0" anchor="ctr">
            <a:normAutofit/>
          </a:bodyPr>
          <a:lstStyle/>
          <a:p>
            <a:pPr algn="ctr"/>
            <a:r>
              <a:rPr lang="en-US" sz="3400" kern="1200">
                <a:solidFill>
                  <a:schemeClr val="tx1"/>
                </a:solidFill>
                <a:latin typeface="+mj-lt"/>
                <a:ea typeface="+mj-ea"/>
                <a:cs typeface="+mj-cs"/>
              </a:rPr>
              <a:t>LABORATORIO: CREAR UN FLUJO CON COPILOT</a:t>
            </a:r>
          </a:p>
        </p:txBody>
      </p:sp>
      <p:sp>
        <p:nvSpPr>
          <p:cNvPr id="73" name="Freeform: Shape 72">
            <a:extLst>
              <a:ext uri="{FF2B5EF4-FFF2-40B4-BE49-F238E27FC236}">
                <a16:creationId xmlns:a16="http://schemas.microsoft.com/office/drawing/2014/main" id="{6295B176-FA0E-4B6A-A190-5E2E82BEA5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93813" y="2337807"/>
            <a:ext cx="9604374" cy="3585866"/>
          </a:xfrm>
          <a:custGeom>
            <a:avLst/>
            <a:gdLst>
              <a:gd name="connsiteX0" fmla="*/ 0 w 9604374"/>
              <a:gd name="connsiteY0" fmla="*/ 0 h 3585866"/>
              <a:gd name="connsiteX1" fmla="*/ 9604374 w 9604374"/>
              <a:gd name="connsiteY1" fmla="*/ 0 h 3585866"/>
              <a:gd name="connsiteX2" fmla="*/ 9604374 w 9604374"/>
              <a:gd name="connsiteY2" fmla="*/ 3095088 h 3585866"/>
              <a:gd name="connsiteX3" fmla="*/ 9591455 w 9604374"/>
              <a:gd name="connsiteY3" fmla="*/ 3097044 h 3585866"/>
              <a:gd name="connsiteX4" fmla="*/ 9285147 w 9604374"/>
              <a:gd name="connsiteY4" fmla="*/ 3164182 h 3585866"/>
              <a:gd name="connsiteX5" fmla="*/ 9114078 w 9604374"/>
              <a:gd name="connsiteY5" fmla="*/ 3164299 h 3585866"/>
              <a:gd name="connsiteX6" fmla="*/ 8999665 w 9604374"/>
              <a:gd name="connsiteY6" fmla="*/ 3157864 h 3585866"/>
              <a:gd name="connsiteX7" fmla="*/ 8925240 w 9604374"/>
              <a:gd name="connsiteY7" fmla="*/ 3152135 h 3585866"/>
              <a:gd name="connsiteX8" fmla="*/ 8868257 w 9604374"/>
              <a:gd name="connsiteY8" fmla="*/ 3146819 h 3585866"/>
              <a:gd name="connsiteX9" fmla="*/ 8792363 w 9604374"/>
              <a:gd name="connsiteY9" fmla="*/ 3146856 h 3585866"/>
              <a:gd name="connsiteX10" fmla="*/ 8668399 w 9604374"/>
              <a:gd name="connsiteY10" fmla="*/ 3196893 h 3585866"/>
              <a:gd name="connsiteX11" fmla="*/ 8474043 w 9604374"/>
              <a:gd name="connsiteY11" fmla="*/ 3240734 h 3585866"/>
              <a:gd name="connsiteX12" fmla="*/ 8317555 w 9604374"/>
              <a:gd name="connsiteY12" fmla="*/ 3247156 h 3585866"/>
              <a:gd name="connsiteX13" fmla="*/ 8280111 w 9604374"/>
              <a:gd name="connsiteY13" fmla="*/ 3255812 h 3585866"/>
              <a:gd name="connsiteX14" fmla="*/ 8096088 w 9604374"/>
              <a:gd name="connsiteY14" fmla="*/ 3253903 h 3585866"/>
              <a:gd name="connsiteX15" fmla="*/ 7825642 w 9604374"/>
              <a:gd name="connsiteY15" fmla="*/ 3271628 h 3585866"/>
              <a:gd name="connsiteX16" fmla="*/ 7531820 w 9604374"/>
              <a:gd name="connsiteY16" fmla="*/ 3252671 h 3585866"/>
              <a:gd name="connsiteX17" fmla="*/ 7193751 w 9604374"/>
              <a:gd name="connsiteY17" fmla="*/ 3245192 h 3585866"/>
              <a:gd name="connsiteX18" fmla="*/ 6976768 w 9604374"/>
              <a:gd name="connsiteY18" fmla="*/ 3238559 h 3585866"/>
              <a:gd name="connsiteX19" fmla="*/ 6756462 w 9604374"/>
              <a:gd name="connsiteY19" fmla="*/ 3273268 h 3585866"/>
              <a:gd name="connsiteX20" fmla="*/ 6512214 w 9604374"/>
              <a:gd name="connsiteY20" fmla="*/ 3298845 h 3585866"/>
              <a:gd name="connsiteX21" fmla="*/ 6289569 w 9604374"/>
              <a:gd name="connsiteY21" fmla="*/ 3301118 h 3585866"/>
              <a:gd name="connsiteX22" fmla="*/ 6157816 w 9604374"/>
              <a:gd name="connsiteY22" fmla="*/ 3308643 h 3585866"/>
              <a:gd name="connsiteX23" fmla="*/ 6110062 w 9604374"/>
              <a:gd name="connsiteY23" fmla="*/ 3321185 h 3585866"/>
              <a:gd name="connsiteX24" fmla="*/ 6041832 w 9604374"/>
              <a:gd name="connsiteY24" fmla="*/ 3332190 h 3585866"/>
              <a:gd name="connsiteX25" fmla="*/ 5923195 w 9604374"/>
              <a:gd name="connsiteY25" fmla="*/ 3359104 h 3585866"/>
              <a:gd name="connsiteX26" fmla="*/ 5770972 w 9604374"/>
              <a:gd name="connsiteY26" fmla="*/ 3369893 h 3585866"/>
              <a:gd name="connsiteX27" fmla="*/ 5632583 w 9604374"/>
              <a:gd name="connsiteY27" fmla="*/ 3357730 h 3585866"/>
              <a:gd name="connsiteX28" fmla="*/ 5539996 w 9604374"/>
              <a:gd name="connsiteY28" fmla="*/ 3352890 h 3585866"/>
              <a:gd name="connsiteX29" fmla="*/ 5315460 w 9604374"/>
              <a:gd name="connsiteY29" fmla="*/ 3350411 h 3585866"/>
              <a:gd name="connsiteX30" fmla="*/ 5072455 w 9604374"/>
              <a:gd name="connsiteY30" fmla="*/ 3338147 h 3585866"/>
              <a:gd name="connsiteX31" fmla="*/ 5016364 w 9604374"/>
              <a:gd name="connsiteY31" fmla="*/ 3348937 h 3585866"/>
              <a:gd name="connsiteX32" fmla="*/ 4922276 w 9604374"/>
              <a:gd name="connsiteY32" fmla="*/ 3366515 h 3585866"/>
              <a:gd name="connsiteX33" fmla="*/ 4856444 w 9604374"/>
              <a:gd name="connsiteY33" fmla="*/ 3399463 h 3585866"/>
              <a:gd name="connsiteX34" fmla="*/ 4775993 w 9604374"/>
              <a:gd name="connsiteY34" fmla="*/ 3406312 h 3585866"/>
              <a:gd name="connsiteX35" fmla="*/ 4667320 w 9604374"/>
              <a:gd name="connsiteY35" fmla="*/ 3397926 h 3585866"/>
              <a:gd name="connsiteX36" fmla="*/ 4540268 w 9604374"/>
              <a:gd name="connsiteY36" fmla="*/ 3424464 h 3585866"/>
              <a:gd name="connsiteX37" fmla="*/ 4465491 w 9604374"/>
              <a:gd name="connsiteY37" fmla="*/ 3433154 h 3585866"/>
              <a:gd name="connsiteX38" fmla="*/ 4262864 w 9604374"/>
              <a:gd name="connsiteY38" fmla="*/ 3464075 h 3585866"/>
              <a:gd name="connsiteX39" fmla="*/ 4175005 w 9604374"/>
              <a:gd name="connsiteY39" fmla="*/ 3493545 h 3585866"/>
              <a:gd name="connsiteX40" fmla="*/ 4030100 w 9604374"/>
              <a:gd name="connsiteY40" fmla="*/ 3514212 h 3585866"/>
              <a:gd name="connsiteX41" fmla="*/ 3926631 w 9604374"/>
              <a:gd name="connsiteY41" fmla="*/ 3525304 h 3585866"/>
              <a:gd name="connsiteX42" fmla="*/ 3897306 w 9604374"/>
              <a:gd name="connsiteY42" fmla="*/ 3547095 h 3585866"/>
              <a:gd name="connsiteX43" fmla="*/ 3896886 w 9604374"/>
              <a:gd name="connsiteY43" fmla="*/ 3547500 h 3585866"/>
              <a:gd name="connsiteX44" fmla="*/ 3834004 w 9604374"/>
              <a:gd name="connsiteY44" fmla="*/ 3550510 h 3585866"/>
              <a:gd name="connsiteX45" fmla="*/ 3696227 w 9604374"/>
              <a:gd name="connsiteY45" fmla="*/ 3574175 h 3585866"/>
              <a:gd name="connsiteX46" fmla="*/ 3652821 w 9604374"/>
              <a:gd name="connsiteY46" fmla="*/ 3580368 h 3585866"/>
              <a:gd name="connsiteX47" fmla="*/ 3629691 w 9604374"/>
              <a:gd name="connsiteY47" fmla="*/ 3585866 h 3585866"/>
              <a:gd name="connsiteX48" fmla="*/ 3595018 w 9604374"/>
              <a:gd name="connsiteY48" fmla="*/ 3571623 h 3585866"/>
              <a:gd name="connsiteX49" fmla="*/ 3551656 w 9604374"/>
              <a:gd name="connsiteY49" fmla="*/ 3577800 h 3585866"/>
              <a:gd name="connsiteX50" fmla="*/ 3541558 w 9604374"/>
              <a:gd name="connsiteY50" fmla="*/ 3579797 h 3585866"/>
              <a:gd name="connsiteX51" fmla="*/ 3465708 w 9604374"/>
              <a:gd name="connsiteY51" fmla="*/ 3565931 h 3585866"/>
              <a:gd name="connsiteX52" fmla="*/ 3458313 w 9604374"/>
              <a:gd name="connsiteY52" fmla="*/ 3560366 h 3585866"/>
              <a:gd name="connsiteX53" fmla="*/ 3420278 w 9604374"/>
              <a:gd name="connsiteY53" fmla="*/ 3557947 h 3585866"/>
              <a:gd name="connsiteX54" fmla="*/ 3415952 w 9604374"/>
              <a:gd name="connsiteY54" fmla="*/ 3559424 h 3585866"/>
              <a:gd name="connsiteX55" fmla="*/ 3384432 w 9604374"/>
              <a:gd name="connsiteY55" fmla="*/ 3550905 h 3585866"/>
              <a:gd name="connsiteX56" fmla="*/ 3258039 w 9604374"/>
              <a:gd name="connsiteY56" fmla="*/ 3535884 h 3585866"/>
              <a:gd name="connsiteX57" fmla="*/ 3015008 w 9604374"/>
              <a:gd name="connsiteY57" fmla="*/ 3528000 h 3585866"/>
              <a:gd name="connsiteX58" fmla="*/ 2761910 w 9604374"/>
              <a:gd name="connsiteY58" fmla="*/ 3505496 h 3585866"/>
              <a:gd name="connsiteX59" fmla="*/ 2521923 w 9604374"/>
              <a:gd name="connsiteY59" fmla="*/ 3514208 h 3585866"/>
              <a:gd name="connsiteX60" fmla="*/ 2085894 w 9604374"/>
              <a:gd name="connsiteY60" fmla="*/ 3490122 h 3585866"/>
              <a:gd name="connsiteX61" fmla="*/ 1936305 w 9604374"/>
              <a:gd name="connsiteY61" fmla="*/ 3487966 h 3585866"/>
              <a:gd name="connsiteX62" fmla="*/ 1836080 w 9604374"/>
              <a:gd name="connsiteY62" fmla="*/ 3487150 h 3585866"/>
              <a:gd name="connsiteX63" fmla="*/ 1829133 w 9604374"/>
              <a:gd name="connsiteY63" fmla="*/ 3489437 h 3585866"/>
              <a:gd name="connsiteX64" fmla="*/ 1801140 w 9604374"/>
              <a:gd name="connsiteY64" fmla="*/ 3490787 h 3585866"/>
              <a:gd name="connsiteX65" fmla="*/ 1793476 w 9604374"/>
              <a:gd name="connsiteY65" fmla="*/ 3500921 h 3585866"/>
              <a:gd name="connsiteX66" fmla="*/ 1699923 w 9604374"/>
              <a:gd name="connsiteY66" fmla="*/ 3509706 h 3585866"/>
              <a:gd name="connsiteX67" fmla="*/ 1474760 w 9604374"/>
              <a:gd name="connsiteY67" fmla="*/ 3513685 h 3585866"/>
              <a:gd name="connsiteX68" fmla="*/ 1308130 w 9604374"/>
              <a:gd name="connsiteY68" fmla="*/ 3496703 h 3585866"/>
              <a:gd name="connsiteX69" fmla="*/ 1252381 w 9604374"/>
              <a:gd name="connsiteY69" fmla="*/ 3506093 h 3585866"/>
              <a:gd name="connsiteX70" fmla="*/ 1174550 w 9604374"/>
              <a:gd name="connsiteY70" fmla="*/ 3512642 h 3585866"/>
              <a:gd name="connsiteX71" fmla="*/ 924455 w 9604374"/>
              <a:gd name="connsiteY71" fmla="*/ 3507283 h 3585866"/>
              <a:gd name="connsiteX72" fmla="*/ 718373 w 9604374"/>
              <a:gd name="connsiteY72" fmla="*/ 3511753 h 3585866"/>
              <a:gd name="connsiteX73" fmla="*/ 600444 w 9604374"/>
              <a:gd name="connsiteY73" fmla="*/ 3520899 h 3585866"/>
              <a:gd name="connsiteX74" fmla="*/ 351173 w 9604374"/>
              <a:gd name="connsiteY74" fmla="*/ 3495843 h 3585866"/>
              <a:gd name="connsiteX75" fmla="*/ 108372 w 9604374"/>
              <a:gd name="connsiteY75" fmla="*/ 3484386 h 3585866"/>
              <a:gd name="connsiteX76" fmla="*/ 6467 w 9604374"/>
              <a:gd name="connsiteY76" fmla="*/ 3476532 h 3585866"/>
              <a:gd name="connsiteX77" fmla="*/ 0 w 9604374"/>
              <a:gd name="connsiteY77" fmla="*/ 3475412 h 3585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9604374" h="3585866">
                <a:moveTo>
                  <a:pt x="0" y="0"/>
                </a:moveTo>
                <a:lnTo>
                  <a:pt x="9604374" y="0"/>
                </a:lnTo>
                <a:lnTo>
                  <a:pt x="9604374" y="3095088"/>
                </a:lnTo>
                <a:lnTo>
                  <a:pt x="9591455" y="3097044"/>
                </a:lnTo>
                <a:cubicBezTo>
                  <a:pt x="9496183" y="3133516"/>
                  <a:pt x="9411472" y="3121301"/>
                  <a:pt x="9285147" y="3164182"/>
                </a:cubicBezTo>
                <a:cubicBezTo>
                  <a:pt x="9222914" y="3162781"/>
                  <a:pt x="9174371" y="3173454"/>
                  <a:pt x="9114078" y="3164299"/>
                </a:cubicBezTo>
                <a:cubicBezTo>
                  <a:pt x="9087411" y="3155904"/>
                  <a:pt x="9030947" y="3180906"/>
                  <a:pt x="8999665" y="3157864"/>
                </a:cubicBezTo>
                <a:cubicBezTo>
                  <a:pt x="8997339" y="3174606"/>
                  <a:pt x="8938300" y="3159909"/>
                  <a:pt x="8925240" y="3152135"/>
                </a:cubicBezTo>
                <a:cubicBezTo>
                  <a:pt x="8910091" y="3159441"/>
                  <a:pt x="8884639" y="3146109"/>
                  <a:pt x="8868257" y="3146819"/>
                </a:cubicBezTo>
                <a:cubicBezTo>
                  <a:pt x="8835852" y="3110204"/>
                  <a:pt x="8832251" y="3167659"/>
                  <a:pt x="8792363" y="3146856"/>
                </a:cubicBezTo>
                <a:cubicBezTo>
                  <a:pt x="8774838" y="3159285"/>
                  <a:pt x="8715420" y="3185652"/>
                  <a:pt x="8668399" y="3196893"/>
                </a:cubicBezTo>
                <a:cubicBezTo>
                  <a:pt x="8575902" y="3221445"/>
                  <a:pt x="8569506" y="3250654"/>
                  <a:pt x="8474043" y="3240734"/>
                </a:cubicBezTo>
                <a:cubicBezTo>
                  <a:pt x="8460613" y="3264436"/>
                  <a:pt x="8297088" y="3204738"/>
                  <a:pt x="8317555" y="3247156"/>
                </a:cubicBezTo>
                <a:cubicBezTo>
                  <a:pt x="8285696" y="3245083"/>
                  <a:pt x="8262352" y="3228203"/>
                  <a:pt x="8280111" y="3255812"/>
                </a:cubicBezTo>
                <a:lnTo>
                  <a:pt x="8096088" y="3253903"/>
                </a:lnTo>
                <a:cubicBezTo>
                  <a:pt x="7994084" y="3261603"/>
                  <a:pt x="7930388" y="3281921"/>
                  <a:pt x="7825642" y="3271628"/>
                </a:cubicBezTo>
                <a:cubicBezTo>
                  <a:pt x="7723046" y="3270395"/>
                  <a:pt x="7671282" y="3252297"/>
                  <a:pt x="7531820" y="3252671"/>
                </a:cubicBezTo>
                <a:cubicBezTo>
                  <a:pt x="7433606" y="3250277"/>
                  <a:pt x="7293100" y="3236234"/>
                  <a:pt x="7193751" y="3245192"/>
                </a:cubicBezTo>
                <a:cubicBezTo>
                  <a:pt x="7074822" y="3223769"/>
                  <a:pt x="7104250" y="3250265"/>
                  <a:pt x="6976768" y="3238559"/>
                </a:cubicBezTo>
                <a:cubicBezTo>
                  <a:pt x="6921032" y="3284865"/>
                  <a:pt x="6823818" y="3261794"/>
                  <a:pt x="6756462" y="3273268"/>
                </a:cubicBezTo>
                <a:cubicBezTo>
                  <a:pt x="6679037" y="3283316"/>
                  <a:pt x="6590030" y="3294204"/>
                  <a:pt x="6512214" y="3298845"/>
                </a:cubicBezTo>
                <a:cubicBezTo>
                  <a:pt x="6450581" y="3277980"/>
                  <a:pt x="6366042" y="3329199"/>
                  <a:pt x="6289569" y="3301118"/>
                </a:cubicBezTo>
                <a:cubicBezTo>
                  <a:pt x="6261432" y="3294355"/>
                  <a:pt x="6174310" y="3295209"/>
                  <a:pt x="6157816" y="3308643"/>
                </a:cubicBezTo>
                <a:cubicBezTo>
                  <a:pt x="6139648" y="3311557"/>
                  <a:pt x="6118459" y="3306799"/>
                  <a:pt x="6110062" y="3321185"/>
                </a:cubicBezTo>
                <a:cubicBezTo>
                  <a:pt x="6096189" y="3338498"/>
                  <a:pt x="6032810" y="3311765"/>
                  <a:pt x="6041832" y="3332190"/>
                </a:cubicBezTo>
                <a:cubicBezTo>
                  <a:pt x="5996830" y="3313871"/>
                  <a:pt x="5961033" y="3350141"/>
                  <a:pt x="5923195" y="3359104"/>
                </a:cubicBezTo>
                <a:cubicBezTo>
                  <a:pt x="5887750" y="3340930"/>
                  <a:pt x="5853570" y="3365323"/>
                  <a:pt x="5770972" y="3369893"/>
                </a:cubicBezTo>
                <a:cubicBezTo>
                  <a:pt x="5731993" y="3348876"/>
                  <a:pt x="5705091" y="3385599"/>
                  <a:pt x="5632583" y="3357730"/>
                </a:cubicBezTo>
                <a:cubicBezTo>
                  <a:pt x="5594087" y="3357562"/>
                  <a:pt x="5606154" y="3357443"/>
                  <a:pt x="5539996" y="3352890"/>
                </a:cubicBezTo>
                <a:cubicBezTo>
                  <a:pt x="5439049" y="3348000"/>
                  <a:pt x="5408459" y="3356166"/>
                  <a:pt x="5315460" y="3350411"/>
                </a:cubicBezTo>
                <a:cubicBezTo>
                  <a:pt x="5211119" y="3348356"/>
                  <a:pt x="5208881" y="3372469"/>
                  <a:pt x="5072455" y="3338147"/>
                </a:cubicBezTo>
                <a:cubicBezTo>
                  <a:pt x="5061717" y="3354508"/>
                  <a:pt x="5045493" y="3355753"/>
                  <a:pt x="5016364" y="3348937"/>
                </a:cubicBezTo>
                <a:cubicBezTo>
                  <a:pt x="4965900" y="3349130"/>
                  <a:pt x="4977835" y="3389131"/>
                  <a:pt x="4922276" y="3366515"/>
                </a:cubicBezTo>
                <a:cubicBezTo>
                  <a:pt x="4935702" y="3387794"/>
                  <a:pt x="4828733" y="3377760"/>
                  <a:pt x="4856444" y="3399463"/>
                </a:cubicBezTo>
                <a:cubicBezTo>
                  <a:pt x="4827698" y="3420094"/>
                  <a:pt x="4805019" y="3388256"/>
                  <a:pt x="4775993" y="3406312"/>
                </a:cubicBezTo>
                <a:cubicBezTo>
                  <a:pt x="4744470" y="3406056"/>
                  <a:pt x="4706605" y="3394901"/>
                  <a:pt x="4667320" y="3397926"/>
                </a:cubicBezTo>
                <a:cubicBezTo>
                  <a:pt x="4613435" y="3387476"/>
                  <a:pt x="4608100" y="3410487"/>
                  <a:pt x="4540268" y="3424464"/>
                </a:cubicBezTo>
                <a:cubicBezTo>
                  <a:pt x="4508279" y="3412969"/>
                  <a:pt x="4485989" y="3420063"/>
                  <a:pt x="4465491" y="3433154"/>
                </a:cubicBezTo>
                <a:cubicBezTo>
                  <a:pt x="4396498" y="3432601"/>
                  <a:pt x="4338078" y="3453569"/>
                  <a:pt x="4262864" y="3464075"/>
                </a:cubicBezTo>
                <a:cubicBezTo>
                  <a:pt x="4180249" y="3483394"/>
                  <a:pt x="4225769" y="3479019"/>
                  <a:pt x="4175005" y="3493545"/>
                </a:cubicBezTo>
                <a:lnTo>
                  <a:pt x="4030100" y="3514212"/>
                </a:lnTo>
                <a:lnTo>
                  <a:pt x="3926631" y="3525304"/>
                </a:lnTo>
                <a:lnTo>
                  <a:pt x="3897306" y="3547095"/>
                </a:lnTo>
                <a:lnTo>
                  <a:pt x="3896886" y="3547500"/>
                </a:lnTo>
                <a:lnTo>
                  <a:pt x="3834004" y="3550510"/>
                </a:lnTo>
                <a:cubicBezTo>
                  <a:pt x="3800562" y="3554957"/>
                  <a:pt x="3734185" y="3568533"/>
                  <a:pt x="3696227" y="3574175"/>
                </a:cubicBezTo>
                <a:cubicBezTo>
                  <a:pt x="3661780" y="3570074"/>
                  <a:pt x="3640587" y="3551815"/>
                  <a:pt x="3652821" y="3580368"/>
                </a:cubicBezTo>
                <a:cubicBezTo>
                  <a:pt x="3641506" y="3579831"/>
                  <a:pt x="3634593" y="3582151"/>
                  <a:pt x="3629691" y="3585866"/>
                </a:cubicBezTo>
                <a:lnTo>
                  <a:pt x="3595018" y="3571623"/>
                </a:lnTo>
                <a:lnTo>
                  <a:pt x="3551656" y="3577800"/>
                </a:lnTo>
                <a:lnTo>
                  <a:pt x="3541558" y="3579797"/>
                </a:lnTo>
                <a:lnTo>
                  <a:pt x="3465708" y="3565931"/>
                </a:lnTo>
                <a:lnTo>
                  <a:pt x="3458313" y="3560366"/>
                </a:lnTo>
                <a:cubicBezTo>
                  <a:pt x="3450380" y="3556940"/>
                  <a:pt x="3439090" y="3555355"/>
                  <a:pt x="3420278" y="3557947"/>
                </a:cubicBezTo>
                <a:lnTo>
                  <a:pt x="3415952" y="3559424"/>
                </a:lnTo>
                <a:lnTo>
                  <a:pt x="3384432" y="3550905"/>
                </a:lnTo>
                <a:cubicBezTo>
                  <a:pt x="3374259" y="3547029"/>
                  <a:pt x="3265415" y="3542149"/>
                  <a:pt x="3258039" y="3535884"/>
                </a:cubicBezTo>
                <a:cubicBezTo>
                  <a:pt x="3138852" y="3551394"/>
                  <a:pt x="3130647" y="3523871"/>
                  <a:pt x="3015008" y="3528000"/>
                </a:cubicBezTo>
                <a:cubicBezTo>
                  <a:pt x="2914857" y="3486061"/>
                  <a:pt x="2851687" y="3511605"/>
                  <a:pt x="2761910" y="3505496"/>
                </a:cubicBezTo>
                <a:cubicBezTo>
                  <a:pt x="2676401" y="3501198"/>
                  <a:pt x="2636809" y="3514769"/>
                  <a:pt x="2521923" y="3514208"/>
                </a:cubicBezTo>
                <a:cubicBezTo>
                  <a:pt x="2400197" y="3505062"/>
                  <a:pt x="2222818" y="3509922"/>
                  <a:pt x="2085894" y="3490122"/>
                </a:cubicBezTo>
                <a:cubicBezTo>
                  <a:pt x="1978312" y="3483748"/>
                  <a:pt x="1977940" y="3488460"/>
                  <a:pt x="1936305" y="3487966"/>
                </a:cubicBezTo>
                <a:cubicBezTo>
                  <a:pt x="1922459" y="3490683"/>
                  <a:pt x="1849334" y="3482739"/>
                  <a:pt x="1836080" y="3487150"/>
                </a:cubicBezTo>
                <a:lnTo>
                  <a:pt x="1829133" y="3489437"/>
                </a:lnTo>
                <a:lnTo>
                  <a:pt x="1801140" y="3490787"/>
                </a:lnTo>
                <a:lnTo>
                  <a:pt x="1793476" y="3500921"/>
                </a:lnTo>
                <a:lnTo>
                  <a:pt x="1699923" y="3509706"/>
                </a:lnTo>
                <a:cubicBezTo>
                  <a:pt x="1637728" y="3485036"/>
                  <a:pt x="1584624" y="3514467"/>
                  <a:pt x="1474760" y="3513685"/>
                </a:cubicBezTo>
                <a:cubicBezTo>
                  <a:pt x="1445646" y="3505164"/>
                  <a:pt x="1329781" y="3484421"/>
                  <a:pt x="1308130" y="3496703"/>
                </a:cubicBezTo>
                <a:cubicBezTo>
                  <a:pt x="1287409" y="3498430"/>
                  <a:pt x="1265391" y="3492347"/>
                  <a:pt x="1252381" y="3506093"/>
                </a:cubicBezTo>
                <a:cubicBezTo>
                  <a:pt x="1232588" y="3522393"/>
                  <a:pt x="1170020" y="3491785"/>
                  <a:pt x="1174550" y="3512642"/>
                </a:cubicBezTo>
                <a:cubicBezTo>
                  <a:pt x="1119896" y="3512841"/>
                  <a:pt x="1000484" y="3507431"/>
                  <a:pt x="924455" y="3507283"/>
                </a:cubicBezTo>
                <a:cubicBezTo>
                  <a:pt x="887180" y="3483915"/>
                  <a:pt x="777361" y="3516071"/>
                  <a:pt x="718373" y="3511753"/>
                </a:cubicBezTo>
                <a:cubicBezTo>
                  <a:pt x="666588" y="3513355"/>
                  <a:pt x="661645" y="3525551"/>
                  <a:pt x="600444" y="3520899"/>
                </a:cubicBezTo>
                <a:cubicBezTo>
                  <a:pt x="491334" y="3516943"/>
                  <a:pt x="451794" y="3507522"/>
                  <a:pt x="351173" y="3495843"/>
                </a:cubicBezTo>
                <a:cubicBezTo>
                  <a:pt x="237121" y="3487112"/>
                  <a:pt x="235857" y="3499212"/>
                  <a:pt x="108372" y="3484386"/>
                </a:cubicBezTo>
                <a:cubicBezTo>
                  <a:pt x="86318" y="3481054"/>
                  <a:pt x="40657" y="3480329"/>
                  <a:pt x="6467" y="3476532"/>
                </a:cubicBezTo>
                <a:lnTo>
                  <a:pt x="0" y="3475412"/>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Rectangle 6">
            <a:extLst>
              <a:ext uri="{FF2B5EF4-FFF2-40B4-BE49-F238E27FC236}">
                <a16:creationId xmlns:a16="http://schemas.microsoft.com/office/drawing/2014/main" id="{48F779DE-4744-42D6-9C74-33EC94460C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21727" y="2190741"/>
            <a:ext cx="1348547" cy="40780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 name="connsiteX0" fmla="*/ 13413 w 2201784"/>
              <a:gd name="connsiteY0" fmla="*/ 26000 h 594531"/>
              <a:gd name="connsiteX1" fmla="*/ 90315 w 2201784"/>
              <a:gd name="connsiteY1" fmla="*/ 0 h 594531"/>
              <a:gd name="connsiteX2" fmla="*/ 2170127 w 2201784"/>
              <a:gd name="connsiteY2" fmla="*/ 33245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cubicBezTo>
                  <a:pt x="781874" y="4129"/>
                  <a:pt x="1607589" y="24681"/>
                  <a:pt x="2170127" y="33245"/>
                </a:cubicBezTo>
                <a:cubicBezTo>
                  <a:pt x="2169852" y="63908"/>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35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uadroTexto 3">
            <a:extLst>
              <a:ext uri="{FF2B5EF4-FFF2-40B4-BE49-F238E27FC236}">
                <a16:creationId xmlns:a16="http://schemas.microsoft.com/office/drawing/2014/main" id="{D91D9531-90C5-5169-F76B-8C505DEB6FDA}"/>
              </a:ext>
            </a:extLst>
          </p:cNvPr>
          <p:cNvSpPr txBox="1"/>
          <p:nvPr/>
        </p:nvSpPr>
        <p:spPr>
          <a:xfrm>
            <a:off x="1941207" y="2752316"/>
            <a:ext cx="8309586" cy="275684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i="0" dirty="0">
                <a:effectLst/>
              </a:rPr>
              <a:t>DILE A COPILOT! Cada </a:t>
            </a:r>
            <a:r>
              <a:rPr lang="en-US" sz="2000" b="1" i="0" dirty="0" err="1">
                <a:effectLst/>
              </a:rPr>
              <a:t>vez</a:t>
            </a:r>
            <a:r>
              <a:rPr lang="en-US" sz="2000" b="1" i="0" dirty="0">
                <a:effectLst/>
              </a:rPr>
              <a:t> </a:t>
            </a:r>
            <a:r>
              <a:rPr lang="en-US" sz="2000" b="1" i="0" dirty="0" err="1">
                <a:effectLst/>
              </a:rPr>
              <a:t>que</a:t>
            </a:r>
            <a:r>
              <a:rPr lang="en-US" sz="2000" b="1" i="0" dirty="0">
                <a:effectLst/>
              </a:rPr>
              <a:t> </a:t>
            </a:r>
            <a:r>
              <a:rPr lang="en-US" sz="2000" b="1" i="0" dirty="0" err="1">
                <a:effectLst/>
              </a:rPr>
              <a:t>alguien</a:t>
            </a:r>
            <a:r>
              <a:rPr lang="en-US" sz="2000" b="1" i="0" dirty="0">
                <a:effectLst/>
              </a:rPr>
              <a:t> </a:t>
            </a:r>
            <a:r>
              <a:rPr lang="en-US" sz="2000" b="1" i="0" dirty="0" err="1">
                <a:effectLst/>
              </a:rPr>
              <a:t>responda</a:t>
            </a:r>
            <a:r>
              <a:rPr lang="en-US" sz="2000" b="1" i="0" dirty="0">
                <a:effectLst/>
              </a:rPr>
              <a:t> a </a:t>
            </a:r>
            <a:r>
              <a:rPr lang="en-US" sz="2000" b="1" i="0" dirty="0" err="1">
                <a:effectLst/>
              </a:rPr>
              <a:t>una</a:t>
            </a:r>
            <a:r>
              <a:rPr lang="en-US" sz="2000" b="1" i="0" dirty="0">
                <a:effectLst/>
              </a:rPr>
              <a:t> </a:t>
            </a:r>
            <a:r>
              <a:rPr lang="en-US" sz="2000" b="1" i="0" dirty="0" err="1">
                <a:effectLst/>
              </a:rPr>
              <a:t>encuesta</a:t>
            </a:r>
            <a:r>
              <a:rPr lang="en-US" sz="2000" b="1" i="0" dirty="0">
                <a:effectLst/>
              </a:rPr>
              <a:t> de Microsoft Forms, </a:t>
            </a:r>
            <a:r>
              <a:rPr lang="en-US" sz="2000" b="1" i="0" dirty="0" err="1">
                <a:effectLst/>
              </a:rPr>
              <a:t>envía</a:t>
            </a:r>
            <a:r>
              <a:rPr lang="en-US" sz="2000" b="1" i="0" dirty="0">
                <a:effectLst/>
              </a:rPr>
              <a:t> un </a:t>
            </a:r>
            <a:r>
              <a:rPr lang="en-US" sz="2000" b="1" i="0" dirty="0" err="1">
                <a:effectLst/>
              </a:rPr>
              <a:t>correo</a:t>
            </a:r>
            <a:r>
              <a:rPr lang="en-US" sz="2000" b="1" i="0" dirty="0">
                <a:effectLst/>
              </a:rPr>
              <a:t> </a:t>
            </a:r>
            <a:r>
              <a:rPr lang="en-US" sz="2000" b="1" i="0" dirty="0" err="1">
                <a:effectLst/>
              </a:rPr>
              <a:t>electrónico</a:t>
            </a:r>
            <a:r>
              <a:rPr lang="en-US" sz="2000" b="0" i="0" dirty="0">
                <a:effectLst/>
              </a:rPr>
              <a:t>.</a:t>
            </a:r>
            <a:endParaRPr lang="en-US" sz="2000" dirty="0"/>
          </a:p>
        </p:txBody>
      </p:sp>
    </p:spTree>
    <p:extLst>
      <p:ext uri="{BB962C8B-B14F-4D97-AF65-F5344CB8AC3E}">
        <p14:creationId xmlns:p14="http://schemas.microsoft.com/office/powerpoint/2010/main" val="2294239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341D4B7-8A53-4C37-8E33-372EAB5776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434" y="253548"/>
            <a:ext cx="5608934" cy="6102802"/>
          </a:xfrm>
          <a:prstGeom prst="rect">
            <a:avLst/>
          </a:prstGeom>
          <a:solidFill>
            <a:srgbClr val="AFABA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6285BBA-7404-76E9-B404-7786CFD02D9A}"/>
              </a:ext>
            </a:extLst>
          </p:cNvPr>
          <p:cNvSpPr>
            <a:spLocks noGrp="1"/>
          </p:cNvSpPr>
          <p:nvPr>
            <p:ph type="title"/>
          </p:nvPr>
        </p:nvSpPr>
        <p:spPr>
          <a:xfrm>
            <a:off x="6585283" y="420017"/>
            <a:ext cx="5069305" cy="5769864"/>
          </a:xfrm>
        </p:spPr>
        <p:txBody>
          <a:bodyPr vert="horz" lIns="91440" tIns="45720" rIns="91440" bIns="45720" rtlCol="0" anchor="ctr">
            <a:normAutofit/>
          </a:bodyPr>
          <a:lstStyle/>
          <a:p>
            <a:r>
              <a:rPr lang="en-US" sz="5400"/>
              <a:t>POWER PLATFORM</a:t>
            </a:r>
          </a:p>
        </p:txBody>
      </p:sp>
      <p:sp>
        <p:nvSpPr>
          <p:cNvPr id="23" name="Rectangle 22">
            <a:extLst>
              <a:ext uri="{FF2B5EF4-FFF2-40B4-BE49-F238E27FC236}">
                <a16:creationId xmlns:a16="http://schemas.microsoft.com/office/drawing/2014/main" id="{B630B15B-CFE8-4FE5-8F6E-666207C945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024" y="253548"/>
            <a:ext cx="5851795" cy="6102802"/>
          </a:xfrm>
          <a:prstGeom prst="rect">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endParaRPr lang="es-ES"/>
          </a:p>
        </p:txBody>
      </p:sp>
      <p:sp>
        <p:nvSpPr>
          <p:cNvPr id="25" name="Rectangle 24">
            <a:extLst>
              <a:ext uri="{FF2B5EF4-FFF2-40B4-BE49-F238E27FC236}">
                <a16:creationId xmlns:a16="http://schemas.microsoft.com/office/drawing/2014/main" id="{2B51AAA3-DDFE-48DE-AF38-BE32846EC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848" y="420017"/>
            <a:ext cx="5532146" cy="5769864"/>
          </a:xfrm>
          <a:prstGeom prst="rect">
            <a:avLst/>
          </a:prstGeom>
          <a:noFill/>
          <a:ln w="6350" cap="sq" cmpd="sng" algn="ctr">
            <a:solidFill>
              <a:srgbClr val="404040"/>
            </a:solidFill>
            <a:prstDash val="solid"/>
            <a:miter lim="800000"/>
          </a:ln>
          <a:effectLst/>
        </p:spPr>
        <p:txBody>
          <a:bodyPr/>
          <a:lstStyle/>
          <a:p>
            <a:endParaRPr lang="es-ES"/>
          </a:p>
        </p:txBody>
      </p:sp>
      <p:pic>
        <p:nvPicPr>
          <p:cNvPr id="5" name="Marcador de contenido 4" descr="Diagrama, Icono&#10;&#10;Descripción generada automáticamente">
            <a:extLst>
              <a:ext uri="{FF2B5EF4-FFF2-40B4-BE49-F238E27FC236}">
                <a16:creationId xmlns:a16="http://schemas.microsoft.com/office/drawing/2014/main" id="{AF1163C6-E04F-8C6E-C791-A2A93A080739}"/>
              </a:ext>
            </a:extLst>
          </p:cNvPr>
          <p:cNvPicPr>
            <a:picLocks noChangeAspect="1"/>
          </p:cNvPicPr>
          <p:nvPr/>
        </p:nvPicPr>
        <p:blipFill rotWithShape="1">
          <a:blip r:embed="rId3">
            <a:extLst>
              <a:ext uri="{28A0092B-C50C-407E-A947-70E740481C1C}">
                <a14:useLocalDpi xmlns:a14="http://schemas.microsoft.com/office/drawing/2010/main" val="0"/>
              </a:ext>
            </a:extLst>
          </a:blip>
          <a:srcRect l="3759" r="981" b="-4"/>
          <a:stretch/>
        </p:blipFill>
        <p:spPr>
          <a:xfrm>
            <a:off x="725707" y="740057"/>
            <a:ext cx="4886429" cy="5129784"/>
          </a:xfrm>
          <a:prstGeom prst="rect">
            <a:avLst/>
          </a:prstGeom>
        </p:spPr>
      </p:pic>
    </p:spTree>
    <p:extLst>
      <p:ext uri="{BB962C8B-B14F-4D97-AF65-F5344CB8AC3E}">
        <p14:creationId xmlns:p14="http://schemas.microsoft.com/office/powerpoint/2010/main" val="2173067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32B63208-EDC6-7053-8A63-5FA395A1B272}"/>
              </a:ext>
            </a:extLst>
          </p:cNvPr>
          <p:cNvSpPr>
            <a:spLocks noGrp="1"/>
          </p:cNvSpPr>
          <p:nvPr>
            <p:ph type="title"/>
          </p:nvPr>
        </p:nvSpPr>
        <p:spPr>
          <a:xfrm>
            <a:off x="756316" y="1274105"/>
            <a:ext cx="3616913" cy="2795160"/>
          </a:xfrm>
        </p:spPr>
        <p:txBody>
          <a:bodyPr vert="horz" lIns="91440" tIns="45720" rIns="91440" bIns="45720" rtlCol="0" anchor="b">
            <a:normAutofit/>
          </a:bodyPr>
          <a:lstStyle/>
          <a:p>
            <a:pPr algn="ctr"/>
            <a:r>
              <a:rPr lang="en-US" kern="1200" dirty="0">
                <a:solidFill>
                  <a:schemeClr val="tx1"/>
                </a:solidFill>
                <a:latin typeface="+mj-lt"/>
                <a:ea typeface="+mj-ea"/>
                <a:cs typeface="+mj-cs"/>
              </a:rPr>
              <a:t>APP POWER AUTOMATE</a:t>
            </a:r>
            <a:br>
              <a:rPr lang="en-US" kern="1200" dirty="0">
                <a:solidFill>
                  <a:schemeClr val="tx1"/>
                </a:solidFill>
                <a:latin typeface="+mj-lt"/>
                <a:ea typeface="+mj-ea"/>
                <a:cs typeface="+mj-cs"/>
              </a:rPr>
            </a:br>
            <a:br>
              <a:rPr lang="en-US" kern="1200" dirty="0">
                <a:solidFill>
                  <a:schemeClr val="tx1"/>
                </a:solidFill>
                <a:latin typeface="+mj-lt"/>
                <a:ea typeface="+mj-ea"/>
                <a:cs typeface="+mj-cs"/>
              </a:rPr>
            </a:br>
            <a:r>
              <a:rPr lang="en-US" sz="2000" kern="1200" dirty="0">
                <a:solidFill>
                  <a:srgbClr val="FF0000"/>
                </a:solidFill>
                <a:latin typeface="+mj-lt"/>
                <a:ea typeface="+mj-ea"/>
                <a:cs typeface="+mj-cs"/>
              </a:rPr>
              <a:t>NOTA: EN ANDROID NO PERMITE CREAR FLUJO</a:t>
            </a:r>
            <a:endParaRPr lang="en-US" kern="1200" dirty="0">
              <a:solidFill>
                <a:srgbClr val="FF0000"/>
              </a:solidFill>
              <a:latin typeface="+mj-lt"/>
              <a:ea typeface="+mj-ea"/>
              <a:cs typeface="+mj-cs"/>
            </a:endParaRPr>
          </a:p>
        </p:txBody>
      </p:sp>
      <p:pic>
        <p:nvPicPr>
          <p:cNvPr id="5" name="Marcador de contenido 4" descr="Interfaz de usuario gráfica, Aplicación, Teams&#10;&#10;Descripción generada automáticamente">
            <a:extLst>
              <a:ext uri="{FF2B5EF4-FFF2-40B4-BE49-F238E27FC236}">
                <a16:creationId xmlns:a16="http://schemas.microsoft.com/office/drawing/2014/main" id="{05CD2F31-4FF0-133B-8765-EE91D4F9EB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48146" y="578738"/>
            <a:ext cx="3203859" cy="5670549"/>
          </a:xfrm>
          <a:prstGeom prst="rect">
            <a:avLst/>
          </a:prstGeom>
        </p:spPr>
      </p:pic>
    </p:spTree>
    <p:extLst>
      <p:ext uri="{BB962C8B-B14F-4D97-AF65-F5344CB8AC3E}">
        <p14:creationId xmlns:p14="http://schemas.microsoft.com/office/powerpoint/2010/main" val="36490362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C867835-A917-4A2B-8424-3AFAF7436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EED8D03E-F375-4E67-B932-FF9B007BB4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344152" y="387180"/>
            <a:ext cx="3850317" cy="6538623"/>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3501F83-1A49-62E3-C64F-1336DC706CD6}"/>
              </a:ext>
            </a:extLst>
          </p:cNvPr>
          <p:cNvSpPr>
            <a:spLocks noGrp="1"/>
          </p:cNvSpPr>
          <p:nvPr>
            <p:ph type="title"/>
          </p:nvPr>
        </p:nvSpPr>
        <p:spPr>
          <a:xfrm>
            <a:off x="535387" y="2248263"/>
            <a:ext cx="3768917" cy="1606163"/>
          </a:xfrm>
        </p:spPr>
        <p:txBody>
          <a:bodyPr vert="horz" lIns="91440" tIns="45720" rIns="91440" bIns="45720" rtlCol="0" anchor="b">
            <a:normAutofit/>
          </a:bodyPr>
          <a:lstStyle/>
          <a:p>
            <a:r>
              <a:rPr lang="en-US" kern="1200">
                <a:solidFill>
                  <a:schemeClr val="tx1"/>
                </a:solidFill>
                <a:latin typeface="+mj-lt"/>
                <a:ea typeface="+mj-ea"/>
                <a:cs typeface="+mj-cs"/>
              </a:rPr>
              <a:t>FLUJOS DE BOTÓN</a:t>
            </a:r>
          </a:p>
        </p:txBody>
      </p:sp>
      <p:pic>
        <p:nvPicPr>
          <p:cNvPr id="5" name="Marcador de contenido 4" descr="Diagrama&#10;&#10;Descripción generada automáticamente">
            <a:extLst>
              <a:ext uri="{FF2B5EF4-FFF2-40B4-BE49-F238E27FC236}">
                <a16:creationId xmlns:a16="http://schemas.microsoft.com/office/drawing/2014/main" id="{D24194EC-33B1-88F5-85C6-5A6BF0E918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0807" y="643467"/>
            <a:ext cx="3133723" cy="5571066"/>
          </a:xfrm>
          <a:prstGeom prst="rect">
            <a:avLst/>
          </a:prstGeom>
        </p:spPr>
      </p:pic>
    </p:spTree>
    <p:extLst>
      <p:ext uri="{BB962C8B-B14F-4D97-AF65-F5344CB8AC3E}">
        <p14:creationId xmlns:p14="http://schemas.microsoft.com/office/powerpoint/2010/main" val="2334959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ítulo 1">
            <a:extLst>
              <a:ext uri="{FF2B5EF4-FFF2-40B4-BE49-F238E27FC236}">
                <a16:creationId xmlns:a16="http://schemas.microsoft.com/office/drawing/2014/main" id="{144F7F54-65C6-8A74-EBE0-5A5961BEDA58}"/>
              </a:ext>
            </a:extLst>
          </p:cNvPr>
          <p:cNvSpPr>
            <a:spLocks noGrp="1"/>
          </p:cNvSpPr>
          <p:nvPr>
            <p:ph type="title"/>
          </p:nvPr>
        </p:nvSpPr>
        <p:spPr>
          <a:xfrm>
            <a:off x="838200" y="713312"/>
            <a:ext cx="4038600" cy="5431376"/>
          </a:xfrm>
        </p:spPr>
        <p:txBody>
          <a:bodyPr>
            <a:normAutofit/>
          </a:bodyPr>
          <a:lstStyle/>
          <a:p>
            <a:r>
              <a:rPr lang="es-ES" dirty="0"/>
              <a:t>TIPOS DE BOTONES</a:t>
            </a:r>
          </a:p>
        </p:txBody>
      </p:sp>
      <p:sp>
        <p:nvSpPr>
          <p:cNvPr id="3" name="Marcador de contenido 2">
            <a:extLst>
              <a:ext uri="{FF2B5EF4-FFF2-40B4-BE49-F238E27FC236}">
                <a16:creationId xmlns:a16="http://schemas.microsoft.com/office/drawing/2014/main" id="{EBAA96CA-9048-7F1E-7F9A-DB01F07C4349}"/>
              </a:ext>
            </a:extLst>
          </p:cNvPr>
          <p:cNvSpPr>
            <a:spLocks noGrp="1"/>
          </p:cNvSpPr>
          <p:nvPr>
            <p:ph idx="1"/>
          </p:nvPr>
        </p:nvSpPr>
        <p:spPr>
          <a:xfrm>
            <a:off x="6095999" y="713313"/>
            <a:ext cx="5257801" cy="5431376"/>
          </a:xfrm>
        </p:spPr>
        <p:txBody>
          <a:bodyPr anchor="ctr">
            <a:normAutofit/>
          </a:bodyPr>
          <a:lstStyle/>
          <a:p>
            <a:r>
              <a:rPr lang="es-ES" sz="2000" dirty="0"/>
              <a:t>Los tres tipos de botones de </a:t>
            </a:r>
            <a:r>
              <a:rPr lang="es-ES" sz="2000" dirty="0" err="1"/>
              <a:t>Power</a:t>
            </a:r>
            <a:r>
              <a:rPr lang="es-ES" sz="2000" dirty="0"/>
              <a:t> </a:t>
            </a:r>
            <a:r>
              <a:rPr lang="es-ES" sz="2000" dirty="0" err="1"/>
              <a:t>Automate</a:t>
            </a:r>
            <a:r>
              <a:rPr lang="es-ES" sz="2000" dirty="0"/>
              <a:t> son:</a:t>
            </a:r>
          </a:p>
          <a:p>
            <a:pPr>
              <a:buFont typeface="Arial" panose="020B0604020202020204" pitchFamily="34" charset="0"/>
              <a:buChar char="•"/>
            </a:pPr>
            <a:r>
              <a:rPr lang="es-ES" sz="2000" dirty="0"/>
              <a:t>Un botón virtual basado en la aplicación con un flujo sin entrada del usuario</a:t>
            </a:r>
          </a:p>
          <a:p>
            <a:pPr>
              <a:buFont typeface="Arial" panose="020B0604020202020204" pitchFamily="34" charset="0"/>
              <a:buChar char="•"/>
            </a:pPr>
            <a:r>
              <a:rPr lang="es-ES" sz="2000" dirty="0"/>
              <a:t>Un botón virtual basado en la aplicación con un flujo con entrada del usuario o tokens de desencadenador</a:t>
            </a:r>
          </a:p>
          <a:p>
            <a:pPr>
              <a:buFont typeface="Arial" panose="020B0604020202020204" pitchFamily="34" charset="0"/>
              <a:buChar char="•"/>
            </a:pPr>
            <a:r>
              <a:rPr lang="es-ES" sz="2000" dirty="0"/>
              <a:t>Un botón físico</a:t>
            </a:r>
          </a:p>
          <a:p>
            <a:endParaRPr lang="es-ES" sz="2000" dirty="0"/>
          </a:p>
        </p:txBody>
      </p:sp>
    </p:spTree>
    <p:extLst>
      <p:ext uri="{BB962C8B-B14F-4D97-AF65-F5344CB8AC3E}">
        <p14:creationId xmlns:p14="http://schemas.microsoft.com/office/powerpoint/2010/main" val="15664468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Marcador de contenido 6" descr="Un control color blanco&#10;&#10;Descripción generada automáticamente con confianza media">
            <a:extLst>
              <a:ext uri="{FF2B5EF4-FFF2-40B4-BE49-F238E27FC236}">
                <a16:creationId xmlns:a16="http://schemas.microsoft.com/office/drawing/2014/main" id="{88D084C0-BA72-71D4-28CC-3A99E0BC8C2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5884" r="-1" b="-1"/>
          <a:stretch/>
        </p:blipFill>
        <p:spPr>
          <a:xfrm>
            <a:off x="2522358" y="10"/>
            <a:ext cx="9669642" cy="6857990"/>
          </a:xfrm>
          <a:prstGeom prst="rect">
            <a:avLst/>
          </a:prstGeom>
        </p:spPr>
      </p:pic>
      <p:sp>
        <p:nvSpPr>
          <p:cNvPr id="14" name="Rectangle 13">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7799C62-10CC-009D-3E27-3E4566D3AC86}"/>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t>FLIC</a:t>
            </a:r>
          </a:p>
        </p:txBody>
      </p:sp>
    </p:spTree>
    <p:extLst>
      <p:ext uri="{BB962C8B-B14F-4D97-AF65-F5344CB8AC3E}">
        <p14:creationId xmlns:p14="http://schemas.microsoft.com/office/powerpoint/2010/main" val="2574508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68E0D04-D5BF-CBF7-5942-724623884E5E}"/>
              </a:ext>
            </a:extLst>
          </p:cNvPr>
          <p:cNvSpPr>
            <a:spLocks noGrp="1"/>
          </p:cNvSpPr>
          <p:nvPr>
            <p:ph type="title"/>
          </p:nvPr>
        </p:nvSpPr>
        <p:spPr>
          <a:xfrm>
            <a:off x="1137036" y="548640"/>
            <a:ext cx="9543405" cy="1188720"/>
          </a:xfrm>
        </p:spPr>
        <p:txBody>
          <a:bodyPr>
            <a:normAutofit/>
          </a:bodyPr>
          <a:lstStyle/>
          <a:p>
            <a:r>
              <a:rPr lang="es-ES">
                <a:solidFill>
                  <a:schemeClr val="tx1">
                    <a:lumMod val="85000"/>
                    <a:lumOff val="15000"/>
                  </a:schemeClr>
                </a:solidFill>
              </a:rPr>
              <a:t>TOKENS DESENCADENADOR</a:t>
            </a:r>
          </a:p>
        </p:txBody>
      </p:sp>
      <p:sp>
        <p:nvSpPr>
          <p:cNvPr id="3" name="Marcador de contenido 2">
            <a:extLst>
              <a:ext uri="{FF2B5EF4-FFF2-40B4-BE49-F238E27FC236}">
                <a16:creationId xmlns:a16="http://schemas.microsoft.com/office/drawing/2014/main" id="{3015837D-DAEA-969B-AB71-C1E2D9CC46FE}"/>
              </a:ext>
            </a:extLst>
          </p:cNvPr>
          <p:cNvSpPr>
            <a:spLocks noGrp="1"/>
          </p:cNvSpPr>
          <p:nvPr>
            <p:ph idx="1"/>
          </p:nvPr>
        </p:nvSpPr>
        <p:spPr>
          <a:xfrm>
            <a:off x="1957987" y="2431765"/>
            <a:ext cx="8276026" cy="3320031"/>
          </a:xfrm>
        </p:spPr>
        <p:txBody>
          <a:bodyPr anchor="ctr">
            <a:normAutofit/>
          </a:bodyPr>
          <a:lstStyle/>
          <a:p>
            <a:pPr algn="just"/>
            <a:r>
              <a:rPr lang="es-ES" sz="2000" dirty="0">
                <a:solidFill>
                  <a:schemeClr val="tx1">
                    <a:lumMod val="85000"/>
                    <a:lumOff val="15000"/>
                  </a:schemeClr>
                </a:solidFill>
              </a:rPr>
              <a:t>Los tokens de desencadenador son puntos de datos que son conocidos y están disponibles para el dispositivo en el que se está ejecutando el flujo de botón. Estos tokens dependen de factores como la hora y la ubicación geográfica del dispositivo en un momento dado.</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6207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8514CAB9-068F-773B-D236-FD560ADF9BF4}"/>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100" kern="1200" dirty="0">
                <a:solidFill>
                  <a:schemeClr val="tx1"/>
                </a:solidFill>
                <a:latin typeface="+mj-lt"/>
                <a:ea typeface="+mj-ea"/>
                <a:cs typeface="+mj-cs"/>
              </a:rPr>
              <a:t>DEMO: CREAR UN FLUJO DE BOTÓN SIN INTERVENCIÓN</a:t>
            </a:r>
          </a:p>
        </p:txBody>
      </p:sp>
      <p:pic>
        <p:nvPicPr>
          <p:cNvPr id="4" name="Imagen 3">
            <a:extLst>
              <a:ext uri="{FF2B5EF4-FFF2-40B4-BE49-F238E27FC236}">
                <a16:creationId xmlns:a16="http://schemas.microsoft.com/office/drawing/2014/main" id="{142DDE25-83E5-5BBA-EF58-27185CA66DA0}"/>
              </a:ext>
            </a:extLst>
          </p:cNvPr>
          <p:cNvPicPr>
            <a:picLocks noChangeAspect="1"/>
          </p:cNvPicPr>
          <p:nvPr/>
        </p:nvPicPr>
        <p:blipFill>
          <a:blip r:embed="rId3"/>
          <a:stretch>
            <a:fillRect/>
          </a:stretch>
        </p:blipFill>
        <p:spPr>
          <a:xfrm>
            <a:off x="2281425" y="2354239"/>
            <a:ext cx="7629150" cy="3948085"/>
          </a:xfrm>
          <a:prstGeom prst="rect">
            <a:avLst/>
          </a:prstGeom>
        </p:spPr>
      </p:pic>
    </p:spTree>
    <p:extLst>
      <p:ext uri="{BB962C8B-B14F-4D97-AF65-F5344CB8AC3E}">
        <p14:creationId xmlns:p14="http://schemas.microsoft.com/office/powerpoint/2010/main" val="27220095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68717E5B-2C1D-4094-9D25-6FF6FBD92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B6E033A-DB2E-49B8-B600-B38E0C280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 y="1219200"/>
            <a:ext cx="4510838" cy="3804557"/>
          </a:xfrm>
          <a:custGeom>
            <a:avLst/>
            <a:gdLst>
              <a:gd name="connsiteX0" fmla="*/ 5462602 w 5470628"/>
              <a:gd name="connsiteY0" fmla="*/ 1413608 h 3193741"/>
              <a:gd name="connsiteX1" fmla="*/ 5465724 w 5470628"/>
              <a:gd name="connsiteY1" fmla="*/ 1421881 h 3193741"/>
              <a:gd name="connsiteX2" fmla="*/ 5465025 w 5470628"/>
              <a:gd name="connsiteY2" fmla="*/ 1466556 h 3193741"/>
              <a:gd name="connsiteX3" fmla="*/ 5463208 w 5470628"/>
              <a:gd name="connsiteY3" fmla="*/ 1466226 h 3193741"/>
              <a:gd name="connsiteX4" fmla="*/ 5463242 w 5470628"/>
              <a:gd name="connsiteY4" fmla="*/ 1451866 h 3193741"/>
              <a:gd name="connsiteX5" fmla="*/ 5462894 w 5470628"/>
              <a:gd name="connsiteY5" fmla="*/ 1423194 h 3193741"/>
              <a:gd name="connsiteX6" fmla="*/ 5461417 w 5470628"/>
              <a:gd name="connsiteY6" fmla="*/ 1391849 h 3193741"/>
              <a:gd name="connsiteX7" fmla="*/ 5462246 w 5470628"/>
              <a:gd name="connsiteY7" fmla="*/ 1401944 h 3193741"/>
              <a:gd name="connsiteX8" fmla="*/ 5462602 w 5470628"/>
              <a:gd name="connsiteY8" fmla="*/ 1413608 h 3193741"/>
              <a:gd name="connsiteX9" fmla="*/ 5459078 w 5470628"/>
              <a:gd name="connsiteY9" fmla="*/ 1404268 h 3193741"/>
              <a:gd name="connsiteX10" fmla="*/ 5460137 w 5470628"/>
              <a:gd name="connsiteY10" fmla="*/ 1393780 h 3193741"/>
              <a:gd name="connsiteX11" fmla="*/ 5461417 w 5470628"/>
              <a:gd name="connsiteY11" fmla="*/ 1391849 h 3193741"/>
              <a:gd name="connsiteX12" fmla="*/ 614271 w 5470628"/>
              <a:gd name="connsiteY12" fmla="*/ 1052206 h 3193741"/>
              <a:gd name="connsiteX13" fmla="*/ 611497 w 5470628"/>
              <a:gd name="connsiteY13" fmla="*/ 1055389 h 3193741"/>
              <a:gd name="connsiteX14" fmla="*/ 630277 w 5470628"/>
              <a:gd name="connsiteY14" fmla="*/ 1065215 h 3193741"/>
              <a:gd name="connsiteX15" fmla="*/ 651856 w 5470628"/>
              <a:gd name="connsiteY15" fmla="*/ 1067584 h 3193741"/>
              <a:gd name="connsiteX16" fmla="*/ 614271 w 5470628"/>
              <a:gd name="connsiteY16" fmla="*/ 1052206 h 3193741"/>
              <a:gd name="connsiteX17" fmla="*/ 810628 w 5470628"/>
              <a:gd name="connsiteY17" fmla="*/ 695550 h 3193741"/>
              <a:gd name="connsiteX18" fmla="*/ 1033084 w 5470628"/>
              <a:gd name="connsiteY18" fmla="*/ 791270 h 3193741"/>
              <a:gd name="connsiteX19" fmla="*/ 1036153 w 5470628"/>
              <a:gd name="connsiteY19" fmla="*/ 788050 h 3193741"/>
              <a:gd name="connsiteX20" fmla="*/ 810628 w 5470628"/>
              <a:gd name="connsiteY20" fmla="*/ 695550 h 3193741"/>
              <a:gd name="connsiteX21" fmla="*/ 4850908 w 5470628"/>
              <a:gd name="connsiteY21" fmla="*/ 727 h 3193741"/>
              <a:gd name="connsiteX22" fmla="*/ 4858584 w 5470628"/>
              <a:gd name="connsiteY22" fmla="*/ 13795 h 3193741"/>
              <a:gd name="connsiteX23" fmla="*/ 4843408 w 5470628"/>
              <a:gd name="connsiteY23" fmla="*/ 37224 h 3193741"/>
              <a:gd name="connsiteX24" fmla="*/ 4871062 w 5470628"/>
              <a:gd name="connsiteY24" fmla="*/ 78954 h 3193741"/>
              <a:gd name="connsiteX25" fmla="*/ 4989038 w 5470628"/>
              <a:gd name="connsiteY25" fmla="*/ 66799 h 3193741"/>
              <a:gd name="connsiteX26" fmla="*/ 5002636 w 5470628"/>
              <a:gd name="connsiteY26" fmla="*/ 79388 h 3193741"/>
              <a:gd name="connsiteX27" fmla="*/ 5008332 w 5470628"/>
              <a:gd name="connsiteY27" fmla="*/ 140859 h 3193741"/>
              <a:gd name="connsiteX28" fmla="*/ 5014326 w 5470628"/>
              <a:gd name="connsiteY28" fmla="*/ 155555 h 3193741"/>
              <a:gd name="connsiteX29" fmla="*/ 5030704 w 5470628"/>
              <a:gd name="connsiteY29" fmla="*/ 221190 h 3193741"/>
              <a:gd name="connsiteX30" fmla="*/ 5097262 w 5470628"/>
              <a:gd name="connsiteY30" fmla="*/ 317759 h 3193741"/>
              <a:gd name="connsiteX31" fmla="*/ 5165084 w 5470628"/>
              <a:gd name="connsiteY31" fmla="*/ 373367 h 3193741"/>
              <a:gd name="connsiteX32" fmla="*/ 5174137 w 5470628"/>
              <a:gd name="connsiteY32" fmla="*/ 389353 h 3193741"/>
              <a:gd name="connsiteX33" fmla="*/ 5192507 w 5470628"/>
              <a:gd name="connsiteY33" fmla="*/ 453561 h 3193741"/>
              <a:gd name="connsiteX34" fmla="*/ 5187160 w 5470628"/>
              <a:gd name="connsiteY34" fmla="*/ 467732 h 3193741"/>
              <a:gd name="connsiteX35" fmla="*/ 5160106 w 5470628"/>
              <a:gd name="connsiteY35" fmla="*/ 486904 h 3193741"/>
              <a:gd name="connsiteX36" fmla="*/ 5138948 w 5470628"/>
              <a:gd name="connsiteY36" fmla="*/ 528614 h 3193741"/>
              <a:gd name="connsiteX37" fmla="*/ 5097016 w 5470628"/>
              <a:gd name="connsiteY37" fmla="*/ 589923 h 3193741"/>
              <a:gd name="connsiteX38" fmla="*/ 5075869 w 5470628"/>
              <a:gd name="connsiteY38" fmla="*/ 608381 h 3193741"/>
              <a:gd name="connsiteX39" fmla="*/ 5093172 w 5470628"/>
              <a:gd name="connsiteY39" fmla="*/ 618385 h 3193741"/>
              <a:gd name="connsiteX40" fmla="*/ 5153518 w 5470628"/>
              <a:gd name="connsiteY40" fmla="*/ 687474 h 3193741"/>
              <a:gd name="connsiteX41" fmla="*/ 5074984 w 5470628"/>
              <a:gd name="connsiteY41" fmla="*/ 776941 h 3193741"/>
              <a:gd name="connsiteX42" fmla="*/ 5033348 w 5470628"/>
              <a:gd name="connsiteY42" fmla="*/ 805473 h 3193741"/>
              <a:gd name="connsiteX43" fmla="*/ 5116847 w 5470628"/>
              <a:gd name="connsiteY43" fmla="*/ 803426 h 3193741"/>
              <a:gd name="connsiteX44" fmla="*/ 5147902 w 5470628"/>
              <a:gd name="connsiteY44" fmla="*/ 833118 h 3193741"/>
              <a:gd name="connsiteX45" fmla="*/ 5161665 w 5470628"/>
              <a:gd name="connsiteY45" fmla="*/ 848297 h 3193741"/>
              <a:gd name="connsiteX46" fmla="*/ 5246520 w 5470628"/>
              <a:gd name="connsiteY46" fmla="*/ 942412 h 3193741"/>
              <a:gd name="connsiteX47" fmla="*/ 5235368 w 5470628"/>
              <a:gd name="connsiteY47" fmla="*/ 972946 h 3193741"/>
              <a:gd name="connsiteX48" fmla="*/ 5113739 w 5470628"/>
              <a:gd name="connsiteY48" fmla="*/ 1128845 h 3193741"/>
              <a:gd name="connsiteX49" fmla="*/ 5255034 w 5470628"/>
              <a:gd name="connsiteY49" fmla="*/ 1151117 h 3193741"/>
              <a:gd name="connsiteX50" fmla="*/ 5267513 w 5470628"/>
              <a:gd name="connsiteY50" fmla="*/ 1216275 h 3193741"/>
              <a:gd name="connsiteX51" fmla="*/ 5343113 w 5470628"/>
              <a:gd name="connsiteY51" fmla="*/ 1281854 h 3193741"/>
              <a:gd name="connsiteX52" fmla="*/ 5452014 w 5470628"/>
              <a:gd name="connsiteY52" fmla="*/ 1385543 h 3193741"/>
              <a:gd name="connsiteX53" fmla="*/ 5459078 w 5470628"/>
              <a:gd name="connsiteY53" fmla="*/ 1404268 h 3193741"/>
              <a:gd name="connsiteX54" fmla="*/ 5458838 w 5470628"/>
              <a:gd name="connsiteY54" fmla="*/ 1406644 h 3193741"/>
              <a:gd name="connsiteX55" fmla="*/ 5455752 w 5470628"/>
              <a:gd name="connsiteY55" fmla="*/ 1450751 h 3193741"/>
              <a:gd name="connsiteX56" fmla="*/ 5454594 w 5470628"/>
              <a:gd name="connsiteY56" fmla="*/ 1464662 h 3193741"/>
              <a:gd name="connsiteX57" fmla="*/ 5447215 w 5470628"/>
              <a:gd name="connsiteY57" fmla="*/ 1463321 h 3193741"/>
              <a:gd name="connsiteX58" fmla="*/ 5433934 w 5470628"/>
              <a:gd name="connsiteY58" fmla="*/ 1458428 h 3193741"/>
              <a:gd name="connsiteX59" fmla="*/ 5424276 w 5470628"/>
              <a:gd name="connsiteY59" fmla="*/ 1477014 h 3193741"/>
              <a:gd name="connsiteX60" fmla="*/ 5444628 w 5470628"/>
              <a:gd name="connsiteY60" fmla="*/ 1511562 h 3193741"/>
              <a:gd name="connsiteX61" fmla="*/ 5453752 w 5470628"/>
              <a:gd name="connsiteY61" fmla="*/ 1474786 h 3193741"/>
              <a:gd name="connsiteX62" fmla="*/ 5454594 w 5470628"/>
              <a:gd name="connsiteY62" fmla="*/ 1464662 h 3193741"/>
              <a:gd name="connsiteX63" fmla="*/ 5463208 w 5470628"/>
              <a:gd name="connsiteY63" fmla="*/ 1466226 h 3193741"/>
              <a:gd name="connsiteX64" fmla="*/ 5463164 w 5470628"/>
              <a:gd name="connsiteY64" fmla="*/ 1484226 h 3193741"/>
              <a:gd name="connsiteX65" fmla="*/ 5456160 w 5470628"/>
              <a:gd name="connsiteY65" fmla="*/ 1575885 h 3193741"/>
              <a:gd name="connsiteX66" fmla="*/ 5345636 w 5470628"/>
              <a:gd name="connsiteY66" fmla="*/ 1714543 h 3193741"/>
              <a:gd name="connsiteX67" fmla="*/ 5251319 w 5470628"/>
              <a:gd name="connsiteY67" fmla="*/ 1775792 h 3193741"/>
              <a:gd name="connsiteX68" fmla="*/ 5043512 w 5470628"/>
              <a:gd name="connsiteY68" fmla="*/ 2027305 h 3193741"/>
              <a:gd name="connsiteX69" fmla="*/ 4978144 w 5470628"/>
              <a:gd name="connsiteY69" fmla="*/ 2108535 h 3193741"/>
              <a:gd name="connsiteX70" fmla="*/ 5031476 w 5470628"/>
              <a:gd name="connsiteY70" fmla="*/ 2128173 h 3193741"/>
              <a:gd name="connsiteX71" fmla="*/ 4937389 w 5470628"/>
              <a:gd name="connsiteY71" fmla="*/ 2216441 h 3193741"/>
              <a:gd name="connsiteX72" fmla="*/ 4826122 w 5470628"/>
              <a:gd name="connsiteY72" fmla="*/ 2315331 h 3193741"/>
              <a:gd name="connsiteX73" fmla="*/ 2544647 w 5470628"/>
              <a:gd name="connsiteY73" fmla="*/ 3190975 h 3193741"/>
              <a:gd name="connsiteX74" fmla="*/ 1328257 w 5470628"/>
              <a:gd name="connsiteY74" fmla="*/ 3153006 h 3193741"/>
              <a:gd name="connsiteX75" fmla="*/ 977943 w 5470628"/>
              <a:gd name="connsiteY75" fmla="*/ 3082502 h 3193741"/>
              <a:gd name="connsiteX76" fmla="*/ 854473 w 5470628"/>
              <a:gd name="connsiteY76" fmla="*/ 2994250 h 3193741"/>
              <a:gd name="connsiteX77" fmla="*/ 811593 w 5470628"/>
              <a:gd name="connsiteY77" fmla="*/ 2970498 h 3193741"/>
              <a:gd name="connsiteX78" fmla="*/ 707024 w 5470628"/>
              <a:gd name="connsiteY78" fmla="*/ 2945439 h 3193741"/>
              <a:gd name="connsiteX79" fmla="*/ 523487 w 5470628"/>
              <a:gd name="connsiteY79" fmla="*/ 2886053 h 3193741"/>
              <a:gd name="connsiteX80" fmla="*/ 587884 w 5470628"/>
              <a:gd name="connsiteY80" fmla="*/ 2859746 h 3193741"/>
              <a:gd name="connsiteX81" fmla="*/ 779426 w 5470628"/>
              <a:gd name="connsiteY81" fmla="*/ 2885897 h 3193741"/>
              <a:gd name="connsiteX82" fmla="*/ 917288 w 5470628"/>
              <a:gd name="connsiteY82" fmla="*/ 2882248 h 3193741"/>
              <a:gd name="connsiteX83" fmla="*/ 718684 w 5470628"/>
              <a:gd name="connsiteY83" fmla="*/ 2819941 h 3193741"/>
              <a:gd name="connsiteX84" fmla="*/ 524650 w 5470628"/>
              <a:gd name="connsiteY84" fmla="*/ 2731220 h 3193741"/>
              <a:gd name="connsiteX85" fmla="*/ 670138 w 5470628"/>
              <a:gd name="connsiteY85" fmla="*/ 2735189 h 3193741"/>
              <a:gd name="connsiteX86" fmla="*/ 675382 w 5470628"/>
              <a:gd name="connsiteY86" fmla="*/ 2719369 h 3193741"/>
              <a:gd name="connsiteX87" fmla="*/ 542021 w 5470628"/>
              <a:gd name="connsiteY87" fmla="*/ 2601946 h 3193741"/>
              <a:gd name="connsiteX88" fmla="*/ 476895 w 5470628"/>
              <a:gd name="connsiteY88" fmla="*/ 2555976 h 3193741"/>
              <a:gd name="connsiteX89" fmla="*/ 188751 w 5470628"/>
              <a:gd name="connsiteY89" fmla="*/ 2428830 h 3193741"/>
              <a:gd name="connsiteX90" fmla="*/ 456762 w 5470628"/>
              <a:gd name="connsiteY90" fmla="*/ 2468731 h 3193741"/>
              <a:gd name="connsiteX91" fmla="*/ 174514 w 5470628"/>
              <a:gd name="connsiteY91" fmla="*/ 2345378 h 3193741"/>
              <a:gd name="connsiteX92" fmla="*/ 38827 w 5470628"/>
              <a:gd name="connsiteY92" fmla="*/ 2303685 h 3193741"/>
              <a:gd name="connsiteX93" fmla="*/ 3281 w 5470628"/>
              <a:gd name="connsiteY93" fmla="*/ 2273587 h 3193741"/>
              <a:gd name="connsiteX94" fmla="*/ 61590 w 5470628"/>
              <a:gd name="connsiteY94" fmla="*/ 2259170 h 3193741"/>
              <a:gd name="connsiteX95" fmla="*/ 242291 w 5470628"/>
              <a:gd name="connsiteY95" fmla="*/ 2250569 h 3193741"/>
              <a:gd name="connsiteX96" fmla="*/ 13205 w 5470628"/>
              <a:gd name="connsiteY96" fmla="*/ 2172263 h 3193741"/>
              <a:gd name="connsiteX97" fmla="*/ 180810 w 5470628"/>
              <a:gd name="connsiteY97" fmla="*/ 2168333 h 3193741"/>
              <a:gd name="connsiteX98" fmla="*/ 226020 w 5470628"/>
              <a:gd name="connsiteY98" fmla="*/ 2121100 h 3193741"/>
              <a:gd name="connsiteX99" fmla="*/ 299145 w 5470628"/>
              <a:gd name="connsiteY99" fmla="*/ 2044862 h 3193741"/>
              <a:gd name="connsiteX100" fmla="*/ 350236 w 5470628"/>
              <a:gd name="connsiteY100" fmla="*/ 2001187 h 3193741"/>
              <a:gd name="connsiteX101" fmla="*/ 365223 w 5470628"/>
              <a:gd name="connsiteY101" fmla="*/ 1881218 h 3193741"/>
              <a:gd name="connsiteX102" fmla="*/ 310707 w 5470628"/>
              <a:gd name="connsiteY102" fmla="*/ 1758752 h 3193741"/>
              <a:gd name="connsiteX103" fmla="*/ 181659 w 5470628"/>
              <a:gd name="connsiteY103" fmla="*/ 1709137 h 3193741"/>
              <a:gd name="connsiteX104" fmla="*/ 213063 w 5470628"/>
              <a:gd name="connsiteY104" fmla="*/ 1632021 h 3193741"/>
              <a:gd name="connsiteX105" fmla="*/ 481390 w 5470628"/>
              <a:gd name="connsiteY105" fmla="*/ 1644125 h 3193741"/>
              <a:gd name="connsiteX106" fmla="*/ 68930 w 5470628"/>
              <a:gd name="connsiteY106" fmla="*/ 1457537 h 3193741"/>
              <a:gd name="connsiteX107" fmla="*/ 135138 w 5470628"/>
              <a:gd name="connsiteY107" fmla="*/ 1440976 h 3193741"/>
              <a:gd name="connsiteX108" fmla="*/ 131611 w 5470628"/>
              <a:gd name="connsiteY108" fmla="*/ 1427642 h 3193741"/>
              <a:gd name="connsiteX109" fmla="*/ 130443 w 5470628"/>
              <a:gd name="connsiteY109" fmla="*/ 1343795 h 3193741"/>
              <a:gd name="connsiteX110" fmla="*/ 138930 w 5470628"/>
              <a:gd name="connsiteY110" fmla="*/ 1304094 h 3193741"/>
              <a:gd name="connsiteX111" fmla="*/ 118409 w 5470628"/>
              <a:gd name="connsiteY111" fmla="*/ 1262212 h 3193741"/>
              <a:gd name="connsiteX112" fmla="*/ 421410 w 5470628"/>
              <a:gd name="connsiteY112" fmla="*/ 1304757 h 3193741"/>
              <a:gd name="connsiteX113" fmla="*/ 655702 w 5470628"/>
              <a:gd name="connsiteY113" fmla="*/ 1291801 h 3193741"/>
              <a:gd name="connsiteX114" fmla="*/ 648299 w 5470628"/>
              <a:gd name="connsiteY114" fmla="*/ 1287715 h 3193741"/>
              <a:gd name="connsiteX115" fmla="*/ 531027 w 5470628"/>
              <a:gd name="connsiteY115" fmla="*/ 1193967 h 3193741"/>
              <a:gd name="connsiteX116" fmla="*/ 526433 w 5470628"/>
              <a:gd name="connsiteY116" fmla="*/ 1191913 h 3193741"/>
              <a:gd name="connsiteX117" fmla="*/ 504666 w 5470628"/>
              <a:gd name="connsiteY117" fmla="*/ 1177230 h 3193741"/>
              <a:gd name="connsiteX118" fmla="*/ 482307 w 5470628"/>
              <a:gd name="connsiteY118" fmla="*/ 1162618 h 3193741"/>
              <a:gd name="connsiteX119" fmla="*/ 479029 w 5470628"/>
              <a:gd name="connsiteY119" fmla="*/ 1162540 h 3193741"/>
              <a:gd name="connsiteX120" fmla="*/ 447663 w 5470628"/>
              <a:gd name="connsiteY120" fmla="*/ 1132649 h 3193741"/>
              <a:gd name="connsiteX121" fmla="*/ 438547 w 5470628"/>
              <a:gd name="connsiteY121" fmla="*/ 1110977 h 3193741"/>
              <a:gd name="connsiteX122" fmla="*/ 405343 w 5470628"/>
              <a:gd name="connsiteY122" fmla="*/ 1089612 h 3193741"/>
              <a:gd name="connsiteX123" fmla="*/ 371373 w 5470628"/>
              <a:gd name="connsiteY123" fmla="*/ 1070238 h 3193741"/>
              <a:gd name="connsiteX124" fmla="*/ 290358 w 5470628"/>
              <a:gd name="connsiteY124" fmla="*/ 1059884 h 3193741"/>
              <a:gd name="connsiteX125" fmla="*/ 235140 w 5470628"/>
              <a:gd name="connsiteY125" fmla="*/ 1029322 h 3193741"/>
              <a:gd name="connsiteX126" fmla="*/ 300494 w 5470628"/>
              <a:gd name="connsiteY126" fmla="*/ 1032083 h 3193741"/>
              <a:gd name="connsiteX127" fmla="*/ 239661 w 5470628"/>
              <a:gd name="connsiteY127" fmla="*/ 997457 h 3193741"/>
              <a:gd name="connsiteX128" fmla="*/ 204788 w 5470628"/>
              <a:gd name="connsiteY128" fmla="*/ 959211 h 3193741"/>
              <a:gd name="connsiteX129" fmla="*/ 207583 w 5470628"/>
              <a:gd name="connsiteY129" fmla="*/ 947009 h 3193741"/>
              <a:gd name="connsiteX130" fmla="*/ 223061 w 5470628"/>
              <a:gd name="connsiteY130" fmla="*/ 947033 h 3193741"/>
              <a:gd name="connsiteX131" fmla="*/ 280015 w 5470628"/>
              <a:gd name="connsiteY131" fmla="*/ 972164 h 3193741"/>
              <a:gd name="connsiteX132" fmla="*/ 353948 w 5470628"/>
              <a:gd name="connsiteY132" fmla="*/ 1006865 h 3193741"/>
              <a:gd name="connsiteX133" fmla="*/ 240466 w 5470628"/>
              <a:gd name="connsiteY133" fmla="*/ 939943 h 3193741"/>
              <a:gd name="connsiteX134" fmla="*/ 158812 w 5470628"/>
              <a:gd name="connsiteY134" fmla="*/ 891467 h 3193741"/>
              <a:gd name="connsiteX135" fmla="*/ 139551 w 5470628"/>
              <a:gd name="connsiteY135" fmla="*/ 855364 h 3193741"/>
              <a:gd name="connsiteX136" fmla="*/ 145731 w 5470628"/>
              <a:gd name="connsiteY136" fmla="*/ 844888 h 3193741"/>
              <a:gd name="connsiteX137" fmla="*/ 158154 w 5470628"/>
              <a:gd name="connsiteY137" fmla="*/ 848366 h 3193741"/>
              <a:gd name="connsiteX138" fmla="*/ 169370 w 5470628"/>
              <a:gd name="connsiteY138" fmla="*/ 856260 h 3193741"/>
              <a:gd name="connsiteX139" fmla="*/ 288295 w 5470628"/>
              <a:gd name="connsiteY139" fmla="*/ 915169 h 3193741"/>
              <a:gd name="connsiteX140" fmla="*/ 462694 w 5470628"/>
              <a:gd name="connsiteY140" fmla="*/ 994643 h 3193741"/>
              <a:gd name="connsiteX141" fmla="*/ 531910 w 5470628"/>
              <a:gd name="connsiteY141" fmla="*/ 1006664 h 3193741"/>
              <a:gd name="connsiteX142" fmla="*/ 333940 w 5470628"/>
              <a:gd name="connsiteY142" fmla="*/ 893507 h 3193741"/>
              <a:gd name="connsiteX143" fmla="*/ 181443 w 5470628"/>
              <a:gd name="connsiteY143" fmla="*/ 746608 h 3193741"/>
              <a:gd name="connsiteX144" fmla="*/ 162678 w 5470628"/>
              <a:gd name="connsiteY144" fmla="*/ 737018 h 3193741"/>
              <a:gd name="connsiteX145" fmla="*/ 156307 w 5470628"/>
              <a:gd name="connsiteY145" fmla="*/ 730435 h 3193741"/>
              <a:gd name="connsiteX146" fmla="*/ 117227 w 5470628"/>
              <a:gd name="connsiteY146" fmla="*/ 677515 h 3193741"/>
              <a:gd name="connsiteX147" fmla="*/ 113655 w 5470628"/>
              <a:gd name="connsiteY147" fmla="*/ 663474 h 3193741"/>
              <a:gd name="connsiteX148" fmla="*/ 115226 w 5470628"/>
              <a:gd name="connsiteY148" fmla="*/ 636712 h 3193741"/>
              <a:gd name="connsiteX149" fmla="*/ 105067 w 5470628"/>
              <a:gd name="connsiteY149" fmla="*/ 622046 h 3193741"/>
              <a:gd name="connsiteX150" fmla="*/ 104113 w 5470628"/>
              <a:gd name="connsiteY150" fmla="*/ 611722 h 3193741"/>
              <a:gd name="connsiteX151" fmla="*/ 118895 w 5470628"/>
              <a:gd name="connsiteY151" fmla="*/ 610169 h 3193741"/>
              <a:gd name="connsiteX152" fmla="*/ 163095 w 5470628"/>
              <a:gd name="connsiteY152" fmla="*/ 640642 h 3193741"/>
              <a:gd name="connsiteX153" fmla="*/ 185766 w 5470628"/>
              <a:gd name="connsiteY153" fmla="*/ 641454 h 3193741"/>
              <a:gd name="connsiteX154" fmla="*/ 212892 w 5470628"/>
              <a:gd name="connsiteY154" fmla="*/ 637457 h 3193741"/>
              <a:gd name="connsiteX155" fmla="*/ 223932 w 5470628"/>
              <a:gd name="connsiteY155" fmla="*/ 647271 h 3193741"/>
              <a:gd name="connsiteX156" fmla="*/ 287167 w 5470628"/>
              <a:gd name="connsiteY156" fmla="*/ 691571 h 3193741"/>
              <a:gd name="connsiteX157" fmla="*/ 330380 w 5470628"/>
              <a:gd name="connsiteY157" fmla="*/ 692506 h 3193741"/>
              <a:gd name="connsiteX158" fmla="*/ 296172 w 5470628"/>
              <a:gd name="connsiteY158" fmla="*/ 688108 h 3193741"/>
              <a:gd name="connsiteX159" fmla="*/ 286974 w 5470628"/>
              <a:gd name="connsiteY159" fmla="*/ 674512 h 3193741"/>
              <a:gd name="connsiteX160" fmla="*/ 286166 w 5470628"/>
              <a:gd name="connsiteY160" fmla="*/ 661798 h 3193741"/>
              <a:gd name="connsiteX161" fmla="*/ 236268 w 5470628"/>
              <a:gd name="connsiteY161" fmla="*/ 635338 h 3193741"/>
              <a:gd name="connsiteX162" fmla="*/ 231734 w 5470628"/>
              <a:gd name="connsiteY162" fmla="*/ 634225 h 3193741"/>
              <a:gd name="connsiteX163" fmla="*/ 221253 w 5470628"/>
              <a:gd name="connsiteY163" fmla="*/ 623870 h 3193741"/>
              <a:gd name="connsiteX164" fmla="*/ 237564 w 5470628"/>
              <a:gd name="connsiteY164" fmla="*/ 613590 h 3193741"/>
              <a:gd name="connsiteX165" fmla="*/ 282259 w 5470628"/>
              <a:gd name="connsiteY165" fmla="*/ 619091 h 3193741"/>
              <a:gd name="connsiteX166" fmla="*/ 370630 w 5470628"/>
              <a:gd name="connsiteY166" fmla="*/ 665566 h 3193741"/>
              <a:gd name="connsiteX167" fmla="*/ 498017 w 5470628"/>
              <a:gd name="connsiteY167" fmla="*/ 740532 h 3193741"/>
              <a:gd name="connsiteX168" fmla="*/ 918036 w 5470628"/>
              <a:gd name="connsiteY168" fmla="*/ 924307 h 3193741"/>
              <a:gd name="connsiteX169" fmla="*/ 1079304 w 5470628"/>
              <a:gd name="connsiteY169" fmla="*/ 984494 h 3193741"/>
              <a:gd name="connsiteX170" fmla="*/ 1079935 w 5470628"/>
              <a:gd name="connsiteY170" fmla="*/ 980383 h 3193741"/>
              <a:gd name="connsiteX171" fmla="*/ 1079695 w 5470628"/>
              <a:gd name="connsiteY171" fmla="*/ 976616 h 3193741"/>
              <a:gd name="connsiteX172" fmla="*/ 966178 w 5470628"/>
              <a:gd name="connsiteY172" fmla="*/ 937219 h 3193741"/>
              <a:gd name="connsiteX173" fmla="*/ 720106 w 5470628"/>
              <a:gd name="connsiteY173" fmla="*/ 807112 h 3193741"/>
              <a:gd name="connsiteX174" fmla="*/ 698823 w 5470628"/>
              <a:gd name="connsiteY174" fmla="*/ 804708 h 3193741"/>
              <a:gd name="connsiteX175" fmla="*/ 664513 w 5470628"/>
              <a:gd name="connsiteY175" fmla="*/ 784663 h 3193741"/>
              <a:gd name="connsiteX176" fmla="*/ 660380 w 5470628"/>
              <a:gd name="connsiteY176" fmla="*/ 771165 h 3193741"/>
              <a:gd name="connsiteX177" fmla="*/ 584959 w 5470628"/>
              <a:gd name="connsiteY177" fmla="*/ 722409 h 3193741"/>
              <a:gd name="connsiteX178" fmla="*/ 435649 w 5470628"/>
              <a:gd name="connsiteY178" fmla="*/ 639659 h 3193741"/>
              <a:gd name="connsiteX179" fmla="*/ 404944 w 5470628"/>
              <a:gd name="connsiteY179" fmla="*/ 606128 h 3193741"/>
              <a:gd name="connsiteX180" fmla="*/ 408476 w 5470628"/>
              <a:gd name="connsiteY180" fmla="*/ 591466 h 3193741"/>
              <a:gd name="connsiteX181" fmla="*/ 425225 w 5470628"/>
              <a:gd name="connsiteY181" fmla="*/ 592759 h 3193741"/>
              <a:gd name="connsiteX182" fmla="*/ 487115 w 5470628"/>
              <a:gd name="connsiteY182" fmla="*/ 620614 h 3193741"/>
              <a:gd name="connsiteX183" fmla="*/ 550277 w 5470628"/>
              <a:gd name="connsiteY183" fmla="*/ 649738 h 3193741"/>
              <a:gd name="connsiteX184" fmla="*/ 544421 w 5470628"/>
              <a:gd name="connsiteY184" fmla="*/ 641907 h 3193741"/>
              <a:gd name="connsiteX185" fmla="*/ 431905 w 5470628"/>
              <a:gd name="connsiteY185" fmla="*/ 580799 h 3193741"/>
              <a:gd name="connsiteX186" fmla="*/ 351177 w 5470628"/>
              <a:gd name="connsiteY186" fmla="*/ 528177 h 3193741"/>
              <a:gd name="connsiteX187" fmla="*/ 339749 w 5470628"/>
              <a:gd name="connsiteY187" fmla="*/ 498244 h 3193741"/>
              <a:gd name="connsiteX188" fmla="*/ 346313 w 5470628"/>
              <a:gd name="connsiteY188" fmla="*/ 489145 h 3193741"/>
              <a:gd name="connsiteX189" fmla="*/ 356579 w 5470628"/>
              <a:gd name="connsiteY189" fmla="*/ 491460 h 3193741"/>
              <a:gd name="connsiteX190" fmla="*/ 371505 w 5470628"/>
              <a:gd name="connsiteY190" fmla="*/ 501516 h 3193741"/>
              <a:gd name="connsiteX191" fmla="*/ 476275 w 5470628"/>
              <a:gd name="connsiteY191" fmla="*/ 553122 h 3193741"/>
              <a:gd name="connsiteX192" fmla="*/ 649952 w 5470628"/>
              <a:gd name="connsiteY192" fmla="*/ 635294 h 3193741"/>
              <a:gd name="connsiteX193" fmla="*/ 727161 w 5470628"/>
              <a:gd name="connsiteY193" fmla="*/ 651328 h 3193741"/>
              <a:gd name="connsiteX194" fmla="*/ 722417 w 5470628"/>
              <a:gd name="connsiteY194" fmla="*/ 646921 h 3193741"/>
              <a:gd name="connsiteX195" fmla="*/ 546079 w 5470628"/>
              <a:gd name="connsiteY195" fmla="*/ 546328 h 3193741"/>
              <a:gd name="connsiteX196" fmla="*/ 378182 w 5470628"/>
              <a:gd name="connsiteY196" fmla="*/ 386585 h 3193741"/>
              <a:gd name="connsiteX197" fmla="*/ 370158 w 5470628"/>
              <a:gd name="connsiteY197" fmla="*/ 382100 h 3193741"/>
              <a:gd name="connsiteX198" fmla="*/ 357861 w 5470628"/>
              <a:gd name="connsiteY198" fmla="*/ 371252 h 3193741"/>
              <a:gd name="connsiteX199" fmla="*/ 331313 w 5470628"/>
              <a:gd name="connsiteY199" fmla="*/ 328203 h 3193741"/>
              <a:gd name="connsiteX200" fmla="*/ 319354 w 5470628"/>
              <a:gd name="connsiteY200" fmla="*/ 299282 h 3193741"/>
              <a:gd name="connsiteX201" fmla="*/ 319682 w 5470628"/>
              <a:gd name="connsiteY201" fmla="*/ 285719 h 3193741"/>
              <a:gd name="connsiteX202" fmla="*/ 306391 w 5470628"/>
              <a:gd name="connsiteY202" fmla="*/ 268585 h 3193741"/>
              <a:gd name="connsiteX203" fmla="*/ 303294 w 5470628"/>
              <a:gd name="connsiteY203" fmla="*/ 257334 h 3193741"/>
              <a:gd name="connsiteX204" fmla="*/ 319242 w 5470628"/>
              <a:gd name="connsiteY204" fmla="*/ 255403 h 3193741"/>
              <a:gd name="connsiteX205" fmla="*/ 364093 w 5470628"/>
              <a:gd name="connsiteY205" fmla="*/ 286745 h 3193741"/>
              <a:gd name="connsiteX206" fmla="*/ 385301 w 5470628"/>
              <a:gd name="connsiteY206" fmla="*/ 287973 h 3193741"/>
              <a:gd name="connsiteX207" fmla="*/ 417598 w 5470628"/>
              <a:gd name="connsiteY207" fmla="*/ 285722 h 3193741"/>
              <a:gd name="connsiteX208" fmla="*/ 440155 w 5470628"/>
              <a:gd name="connsiteY208" fmla="*/ 308139 h 3193741"/>
              <a:gd name="connsiteX209" fmla="*/ 534406 w 5470628"/>
              <a:gd name="connsiteY209" fmla="*/ 339430 h 3193741"/>
              <a:gd name="connsiteX210" fmla="*/ 495633 w 5470628"/>
              <a:gd name="connsiteY210" fmla="*/ 333450 h 3193741"/>
              <a:gd name="connsiteX211" fmla="*/ 486289 w 5470628"/>
              <a:gd name="connsiteY211" fmla="*/ 322243 h 3193741"/>
              <a:gd name="connsiteX212" fmla="*/ 484000 w 5470628"/>
              <a:gd name="connsiteY212" fmla="*/ 304964 h 3193741"/>
              <a:gd name="connsiteX213" fmla="*/ 436911 w 5470628"/>
              <a:gd name="connsiteY213" fmla="*/ 280536 h 3193741"/>
              <a:gd name="connsiteX214" fmla="*/ 426865 w 5470628"/>
              <a:gd name="connsiteY214" fmla="*/ 277007 h 3193741"/>
              <a:gd name="connsiteX215" fmla="*/ 420654 w 5470628"/>
              <a:gd name="connsiteY215" fmla="*/ 268269 h 3193741"/>
              <a:gd name="connsiteX216" fmla="*/ 432329 w 5470628"/>
              <a:gd name="connsiteY216" fmla="*/ 259975 h 3193741"/>
              <a:gd name="connsiteX217" fmla="*/ 447672 w 5470628"/>
              <a:gd name="connsiteY217" fmla="*/ 257879 h 3193741"/>
              <a:gd name="connsiteX218" fmla="*/ 502242 w 5470628"/>
              <a:gd name="connsiteY218" fmla="*/ 273572 h 3193741"/>
              <a:gd name="connsiteX219" fmla="*/ 659874 w 5470628"/>
              <a:gd name="connsiteY219" fmla="*/ 365516 h 3193741"/>
              <a:gd name="connsiteX220" fmla="*/ 829177 w 5470628"/>
              <a:gd name="connsiteY220" fmla="*/ 444421 h 3193741"/>
              <a:gd name="connsiteX221" fmla="*/ 1231903 w 5470628"/>
              <a:gd name="connsiteY221" fmla="*/ 613682 h 3193741"/>
              <a:gd name="connsiteX222" fmla="*/ 1911736 w 5470628"/>
              <a:gd name="connsiteY222" fmla="*/ 685084 h 3193741"/>
              <a:gd name="connsiteX223" fmla="*/ 2564313 w 5470628"/>
              <a:gd name="connsiteY223" fmla="*/ 632143 h 3193741"/>
              <a:gd name="connsiteX224" fmla="*/ 2657304 w 5470628"/>
              <a:gd name="connsiteY224" fmla="*/ 624913 h 3193741"/>
              <a:gd name="connsiteX225" fmla="*/ 4235818 w 5470628"/>
              <a:gd name="connsiteY225" fmla="*/ 259339 h 3193741"/>
              <a:gd name="connsiteX226" fmla="*/ 4460331 w 5470628"/>
              <a:gd name="connsiteY226" fmla="*/ 176864 h 3193741"/>
              <a:gd name="connsiteX227" fmla="*/ 4499578 w 5470628"/>
              <a:gd name="connsiteY227" fmla="*/ 186791 h 3193741"/>
              <a:gd name="connsiteX228" fmla="*/ 4514640 w 5470628"/>
              <a:gd name="connsiteY228" fmla="*/ 188841 h 3193741"/>
              <a:gd name="connsiteX229" fmla="*/ 4516523 w 5470628"/>
              <a:gd name="connsiteY229" fmla="*/ 189988 h 3193741"/>
              <a:gd name="connsiteX230" fmla="*/ 4518126 w 5470628"/>
              <a:gd name="connsiteY230" fmla="*/ 189316 h 3193741"/>
              <a:gd name="connsiteX231" fmla="*/ 4514640 w 5470628"/>
              <a:gd name="connsiteY231" fmla="*/ 188841 h 3193741"/>
              <a:gd name="connsiteX232" fmla="*/ 4511569 w 5470628"/>
              <a:gd name="connsiteY232" fmla="*/ 186970 h 3193741"/>
              <a:gd name="connsiteX233" fmla="*/ 4510888 w 5470628"/>
              <a:gd name="connsiteY233" fmla="*/ 180943 h 3193741"/>
              <a:gd name="connsiteX234" fmla="*/ 4531865 w 5470628"/>
              <a:gd name="connsiteY234" fmla="*/ 155151 h 3193741"/>
              <a:gd name="connsiteX235" fmla="*/ 4573441 w 5470628"/>
              <a:gd name="connsiteY235" fmla="*/ 139676 h 3193741"/>
              <a:gd name="connsiteX236" fmla="*/ 4594964 w 5470628"/>
              <a:gd name="connsiteY236" fmla="*/ 145847 h 3193741"/>
              <a:gd name="connsiteX237" fmla="*/ 4623059 w 5470628"/>
              <a:gd name="connsiteY237" fmla="*/ 152410 h 3193741"/>
              <a:gd name="connsiteX238" fmla="*/ 4748356 w 5470628"/>
              <a:gd name="connsiteY238" fmla="*/ 68192 h 3193741"/>
              <a:gd name="connsiteX239" fmla="*/ 4833812 w 5470628"/>
              <a:gd name="connsiteY239" fmla="*/ 8017 h 3193741"/>
              <a:gd name="connsiteX240" fmla="*/ 4850908 w 5470628"/>
              <a:gd name="connsiteY240" fmla="*/ 727 h 319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5470628" h="3193741">
                <a:moveTo>
                  <a:pt x="5462602" y="1413608"/>
                </a:moveTo>
                <a:lnTo>
                  <a:pt x="5465724" y="1421881"/>
                </a:lnTo>
                <a:cubicBezTo>
                  <a:pt x="5472118" y="1444281"/>
                  <a:pt x="5472640" y="1461744"/>
                  <a:pt x="5465025" y="1466556"/>
                </a:cubicBezTo>
                <a:lnTo>
                  <a:pt x="5463208" y="1466226"/>
                </a:lnTo>
                <a:lnTo>
                  <a:pt x="5463242" y="1451866"/>
                </a:lnTo>
                <a:cubicBezTo>
                  <a:pt x="5463190" y="1441487"/>
                  <a:pt x="5463068" y="1431722"/>
                  <a:pt x="5462894" y="1423194"/>
                </a:cubicBezTo>
                <a:close/>
                <a:moveTo>
                  <a:pt x="5461417" y="1391849"/>
                </a:moveTo>
                <a:cubicBezTo>
                  <a:pt x="5461710" y="1392940"/>
                  <a:pt x="5461992" y="1396513"/>
                  <a:pt x="5462246" y="1401944"/>
                </a:cubicBezTo>
                <a:lnTo>
                  <a:pt x="5462602" y="1413608"/>
                </a:lnTo>
                <a:lnTo>
                  <a:pt x="5459078" y="1404268"/>
                </a:lnTo>
                <a:lnTo>
                  <a:pt x="5460137" y="1393780"/>
                </a:lnTo>
                <a:cubicBezTo>
                  <a:pt x="5460561" y="1391114"/>
                  <a:pt x="5460982" y="1390270"/>
                  <a:pt x="5461417" y="1391849"/>
                </a:cubicBezTo>
                <a:close/>
                <a:moveTo>
                  <a:pt x="614271" y="1052206"/>
                </a:moveTo>
                <a:cubicBezTo>
                  <a:pt x="613444" y="1053256"/>
                  <a:pt x="612323" y="1054339"/>
                  <a:pt x="611497" y="1055389"/>
                </a:cubicBezTo>
                <a:cubicBezTo>
                  <a:pt x="617673" y="1058912"/>
                  <a:pt x="624115" y="1061928"/>
                  <a:pt x="630277" y="1065215"/>
                </a:cubicBezTo>
                <a:cubicBezTo>
                  <a:pt x="637469" y="1066004"/>
                  <a:pt x="644958" y="1066759"/>
                  <a:pt x="651856" y="1067584"/>
                </a:cubicBezTo>
                <a:cubicBezTo>
                  <a:pt x="639327" y="1062458"/>
                  <a:pt x="626799" y="1057332"/>
                  <a:pt x="614271" y="1052206"/>
                </a:cubicBezTo>
                <a:close/>
                <a:moveTo>
                  <a:pt x="810628" y="695550"/>
                </a:moveTo>
                <a:cubicBezTo>
                  <a:pt x="873537" y="739416"/>
                  <a:pt x="951215" y="767494"/>
                  <a:pt x="1033084" y="791270"/>
                </a:cubicBezTo>
                <a:cubicBezTo>
                  <a:pt x="1034205" y="790184"/>
                  <a:pt x="1035031" y="789136"/>
                  <a:pt x="1036153" y="788050"/>
                </a:cubicBezTo>
                <a:cubicBezTo>
                  <a:pt x="960983" y="757296"/>
                  <a:pt x="885798" y="726306"/>
                  <a:pt x="810628" y="695550"/>
                </a:cubicBezTo>
                <a:close/>
                <a:moveTo>
                  <a:pt x="4850908" y="727"/>
                </a:moveTo>
                <a:cubicBezTo>
                  <a:pt x="4858191" y="2929"/>
                  <a:pt x="4860543" y="7152"/>
                  <a:pt x="4858584" y="13795"/>
                </a:cubicBezTo>
                <a:cubicBezTo>
                  <a:pt x="4855845" y="22194"/>
                  <a:pt x="4850092" y="30008"/>
                  <a:pt x="4843408" y="37224"/>
                </a:cubicBezTo>
                <a:cubicBezTo>
                  <a:pt x="4812232" y="71132"/>
                  <a:pt x="4827067" y="79774"/>
                  <a:pt x="4871062" y="78954"/>
                </a:cubicBezTo>
                <a:cubicBezTo>
                  <a:pt x="4910302" y="78234"/>
                  <a:pt x="4949507" y="72299"/>
                  <a:pt x="4989038" y="66799"/>
                </a:cubicBezTo>
                <a:cubicBezTo>
                  <a:pt x="5008500" y="63967"/>
                  <a:pt x="5009491" y="65509"/>
                  <a:pt x="5002636" y="79388"/>
                </a:cubicBezTo>
                <a:cubicBezTo>
                  <a:pt x="4991594" y="102315"/>
                  <a:pt x="4990844" y="123285"/>
                  <a:pt x="5008332" y="140859"/>
                </a:cubicBezTo>
                <a:cubicBezTo>
                  <a:pt x="5012456" y="144868"/>
                  <a:pt x="5015428" y="149491"/>
                  <a:pt x="5014326" y="155555"/>
                </a:cubicBezTo>
                <a:cubicBezTo>
                  <a:pt x="5009356" y="180357"/>
                  <a:pt x="5019874" y="200674"/>
                  <a:pt x="5030704" y="221190"/>
                </a:cubicBezTo>
                <a:cubicBezTo>
                  <a:pt x="5048958" y="255517"/>
                  <a:pt x="5072099" y="287116"/>
                  <a:pt x="5097262" y="317759"/>
                </a:cubicBezTo>
                <a:cubicBezTo>
                  <a:pt x="5115004" y="339336"/>
                  <a:pt x="5126222" y="365974"/>
                  <a:pt x="5165084" y="373367"/>
                </a:cubicBezTo>
                <a:cubicBezTo>
                  <a:pt x="5174420" y="375083"/>
                  <a:pt x="5177498" y="381353"/>
                  <a:pt x="5174137" y="389353"/>
                </a:cubicBezTo>
                <a:cubicBezTo>
                  <a:pt x="5163026" y="415847"/>
                  <a:pt x="5172067" y="436343"/>
                  <a:pt x="5192507" y="453561"/>
                </a:cubicBezTo>
                <a:cubicBezTo>
                  <a:pt x="5199734" y="459565"/>
                  <a:pt x="5197020" y="463690"/>
                  <a:pt x="5187160" y="467732"/>
                </a:cubicBezTo>
                <a:cubicBezTo>
                  <a:pt x="5175836" y="472188"/>
                  <a:pt x="5167025" y="478711"/>
                  <a:pt x="5160106" y="486904"/>
                </a:cubicBezTo>
                <a:cubicBezTo>
                  <a:pt x="5148744" y="500143"/>
                  <a:pt x="5143396" y="514315"/>
                  <a:pt x="5138948" y="528614"/>
                </a:cubicBezTo>
                <a:cubicBezTo>
                  <a:pt x="5132042" y="551041"/>
                  <a:pt x="5123894" y="572670"/>
                  <a:pt x="5097016" y="589923"/>
                </a:cubicBezTo>
                <a:cubicBezTo>
                  <a:pt x="5089016" y="595163"/>
                  <a:pt x="5082598" y="601872"/>
                  <a:pt x="5075869" y="608381"/>
                </a:cubicBezTo>
                <a:cubicBezTo>
                  <a:pt x="5078016" y="614052"/>
                  <a:pt x="5083322" y="617918"/>
                  <a:pt x="5093172" y="618385"/>
                </a:cubicBezTo>
                <a:cubicBezTo>
                  <a:pt x="5155867" y="621469"/>
                  <a:pt x="5153088" y="652648"/>
                  <a:pt x="5153518" y="687474"/>
                </a:cubicBezTo>
                <a:cubicBezTo>
                  <a:pt x="5154177" y="730575"/>
                  <a:pt x="5118812" y="754787"/>
                  <a:pt x="5074984" y="776941"/>
                </a:cubicBezTo>
                <a:cubicBezTo>
                  <a:pt x="5059986" y="784451"/>
                  <a:pt x="5038116" y="786863"/>
                  <a:pt x="5033348" y="805473"/>
                </a:cubicBezTo>
                <a:cubicBezTo>
                  <a:pt x="5059529" y="819384"/>
                  <a:pt x="5089376" y="802009"/>
                  <a:pt x="5116847" y="803426"/>
                </a:cubicBezTo>
                <a:cubicBezTo>
                  <a:pt x="5139548" y="804709"/>
                  <a:pt x="5176330" y="798120"/>
                  <a:pt x="5147902" y="833118"/>
                </a:cubicBezTo>
                <a:cubicBezTo>
                  <a:pt x="5139626" y="843373"/>
                  <a:pt x="5150382" y="848714"/>
                  <a:pt x="5161665" y="848297"/>
                </a:cubicBezTo>
                <a:cubicBezTo>
                  <a:pt x="5253064" y="844106"/>
                  <a:pt x="5215170" y="912756"/>
                  <a:pt x="5246520" y="942412"/>
                </a:cubicBezTo>
                <a:cubicBezTo>
                  <a:pt x="5255359" y="950358"/>
                  <a:pt x="5247812" y="967405"/>
                  <a:pt x="5235368" y="972946"/>
                </a:cubicBezTo>
                <a:cubicBezTo>
                  <a:pt x="5156387" y="1008610"/>
                  <a:pt x="5149354" y="1071149"/>
                  <a:pt x="5113739" y="1128845"/>
                </a:cubicBezTo>
                <a:cubicBezTo>
                  <a:pt x="5157305" y="1144685"/>
                  <a:pt x="5208388" y="1143005"/>
                  <a:pt x="5255034" y="1151117"/>
                </a:cubicBezTo>
                <a:cubicBezTo>
                  <a:pt x="5303482" y="1159484"/>
                  <a:pt x="5304156" y="1170079"/>
                  <a:pt x="5267513" y="1216275"/>
                </a:cubicBezTo>
                <a:cubicBezTo>
                  <a:pt x="5370269" y="1212844"/>
                  <a:pt x="5370269" y="1212844"/>
                  <a:pt x="5343113" y="1281854"/>
                </a:cubicBezTo>
                <a:cubicBezTo>
                  <a:pt x="5386272" y="1279593"/>
                  <a:pt x="5428618" y="1334726"/>
                  <a:pt x="5452014" y="1385543"/>
                </a:cubicBezTo>
                <a:lnTo>
                  <a:pt x="5459078" y="1404268"/>
                </a:lnTo>
                <a:lnTo>
                  <a:pt x="5458838" y="1406644"/>
                </a:lnTo>
                <a:cubicBezTo>
                  <a:pt x="5457942" y="1418063"/>
                  <a:pt x="5456960" y="1434367"/>
                  <a:pt x="5455752" y="1450751"/>
                </a:cubicBezTo>
                <a:lnTo>
                  <a:pt x="5454594" y="1464662"/>
                </a:lnTo>
                <a:lnTo>
                  <a:pt x="5447215" y="1463321"/>
                </a:lnTo>
                <a:cubicBezTo>
                  <a:pt x="5441256" y="1459714"/>
                  <a:pt x="5437002" y="1458345"/>
                  <a:pt x="5433934" y="1458428"/>
                </a:cubicBezTo>
                <a:cubicBezTo>
                  <a:pt x="5424728" y="1458676"/>
                  <a:pt x="5426188" y="1471978"/>
                  <a:pt x="5424276" y="1477014"/>
                </a:cubicBezTo>
                <a:cubicBezTo>
                  <a:pt x="5417851" y="1492977"/>
                  <a:pt x="5433852" y="1501241"/>
                  <a:pt x="5444628" y="1511562"/>
                </a:cubicBezTo>
                <a:cubicBezTo>
                  <a:pt x="5448663" y="1515344"/>
                  <a:pt x="5451544" y="1497678"/>
                  <a:pt x="5453752" y="1474786"/>
                </a:cubicBezTo>
                <a:lnTo>
                  <a:pt x="5454594" y="1464662"/>
                </a:lnTo>
                <a:lnTo>
                  <a:pt x="5463208" y="1466226"/>
                </a:lnTo>
                <a:lnTo>
                  <a:pt x="5463164" y="1484226"/>
                </a:lnTo>
                <a:cubicBezTo>
                  <a:pt x="5462722" y="1528173"/>
                  <a:pt x="5460824" y="1571999"/>
                  <a:pt x="5456160" y="1575885"/>
                </a:cubicBezTo>
                <a:cubicBezTo>
                  <a:pt x="5406708" y="1617226"/>
                  <a:pt x="5442751" y="1692579"/>
                  <a:pt x="5345636" y="1714543"/>
                </a:cubicBezTo>
                <a:cubicBezTo>
                  <a:pt x="5301930" y="1724583"/>
                  <a:pt x="5282493" y="1755882"/>
                  <a:pt x="5251319" y="1775792"/>
                </a:cubicBezTo>
                <a:cubicBezTo>
                  <a:pt x="5142610" y="1844714"/>
                  <a:pt x="5072132" y="1925140"/>
                  <a:pt x="5043512" y="2027305"/>
                </a:cubicBezTo>
                <a:cubicBezTo>
                  <a:pt x="5035488" y="2055562"/>
                  <a:pt x="5000258" y="2081893"/>
                  <a:pt x="4978144" y="2108535"/>
                </a:cubicBezTo>
                <a:cubicBezTo>
                  <a:pt x="4990785" y="2124798"/>
                  <a:pt x="5050411" y="2079615"/>
                  <a:pt x="5031476" y="2128173"/>
                </a:cubicBezTo>
                <a:cubicBezTo>
                  <a:pt x="5017138" y="2164787"/>
                  <a:pt x="4975973" y="2191363"/>
                  <a:pt x="4937389" y="2216441"/>
                </a:cubicBezTo>
                <a:cubicBezTo>
                  <a:pt x="4893079" y="2245058"/>
                  <a:pt x="4843760" y="2269776"/>
                  <a:pt x="4826122" y="2315331"/>
                </a:cubicBezTo>
                <a:cubicBezTo>
                  <a:pt x="4822276" y="2325050"/>
                  <a:pt x="3896510" y="3112888"/>
                  <a:pt x="2544647" y="3190975"/>
                </a:cubicBezTo>
                <a:cubicBezTo>
                  <a:pt x="2323734" y="3203734"/>
                  <a:pt x="1445947" y="3169121"/>
                  <a:pt x="1328257" y="3153006"/>
                </a:cubicBezTo>
                <a:cubicBezTo>
                  <a:pt x="1207258" y="3136344"/>
                  <a:pt x="1101756" y="3091943"/>
                  <a:pt x="977943" y="3082502"/>
                </a:cubicBezTo>
                <a:cubicBezTo>
                  <a:pt x="912454" y="3077622"/>
                  <a:pt x="848655" y="3061861"/>
                  <a:pt x="854473" y="2994250"/>
                </a:cubicBezTo>
                <a:cubicBezTo>
                  <a:pt x="856228" y="2975057"/>
                  <a:pt x="838125" y="2961827"/>
                  <a:pt x="811593" y="2970498"/>
                </a:cubicBezTo>
                <a:cubicBezTo>
                  <a:pt x="761454" y="2987010"/>
                  <a:pt x="736680" y="2962489"/>
                  <a:pt x="707024" y="2945439"/>
                </a:cubicBezTo>
                <a:cubicBezTo>
                  <a:pt x="654509" y="2915262"/>
                  <a:pt x="603913" y="2882480"/>
                  <a:pt x="523487" y="2886053"/>
                </a:cubicBezTo>
                <a:cubicBezTo>
                  <a:pt x="537017" y="2855468"/>
                  <a:pt x="563587" y="2856758"/>
                  <a:pt x="587884" y="2859746"/>
                </a:cubicBezTo>
                <a:cubicBezTo>
                  <a:pt x="652090" y="2867866"/>
                  <a:pt x="715235" y="2878012"/>
                  <a:pt x="779426" y="2885897"/>
                </a:cubicBezTo>
                <a:cubicBezTo>
                  <a:pt x="821123" y="2891048"/>
                  <a:pt x="863074" y="2900202"/>
                  <a:pt x="917288" y="2882248"/>
                </a:cubicBezTo>
                <a:cubicBezTo>
                  <a:pt x="866364" y="2830288"/>
                  <a:pt x="785092" y="2829930"/>
                  <a:pt x="718684" y="2819941"/>
                </a:cubicBezTo>
                <a:cubicBezTo>
                  <a:pt x="635747" y="2807447"/>
                  <a:pt x="584925" y="2771133"/>
                  <a:pt x="524650" y="2731220"/>
                </a:cubicBezTo>
                <a:cubicBezTo>
                  <a:pt x="584180" y="2712621"/>
                  <a:pt x="623299" y="2742760"/>
                  <a:pt x="670138" y="2735189"/>
                </a:cubicBezTo>
                <a:cubicBezTo>
                  <a:pt x="672406" y="2728745"/>
                  <a:pt x="675988" y="2719532"/>
                  <a:pt x="675382" y="2719369"/>
                </a:cubicBezTo>
                <a:cubicBezTo>
                  <a:pt x="596666" y="2703042"/>
                  <a:pt x="557844" y="2658869"/>
                  <a:pt x="542021" y="2601946"/>
                </a:cubicBezTo>
                <a:cubicBezTo>
                  <a:pt x="533902" y="2572560"/>
                  <a:pt x="505246" y="2566541"/>
                  <a:pt x="476895" y="2555976"/>
                </a:cubicBezTo>
                <a:cubicBezTo>
                  <a:pt x="377189" y="2518466"/>
                  <a:pt x="272496" y="2486779"/>
                  <a:pt x="188751" y="2428830"/>
                </a:cubicBezTo>
                <a:cubicBezTo>
                  <a:pt x="280875" y="2426687"/>
                  <a:pt x="357216" y="2461808"/>
                  <a:pt x="456762" y="2468731"/>
                </a:cubicBezTo>
                <a:cubicBezTo>
                  <a:pt x="373794" y="2404281"/>
                  <a:pt x="269816" y="2379152"/>
                  <a:pt x="174514" y="2345378"/>
                </a:cubicBezTo>
                <a:cubicBezTo>
                  <a:pt x="130977" y="2330009"/>
                  <a:pt x="90329" y="2308598"/>
                  <a:pt x="38827" y="2303685"/>
                </a:cubicBezTo>
                <a:cubicBezTo>
                  <a:pt x="20556" y="2301864"/>
                  <a:pt x="-10092" y="2297272"/>
                  <a:pt x="3281" y="2273587"/>
                </a:cubicBezTo>
                <a:cubicBezTo>
                  <a:pt x="14533" y="2253956"/>
                  <a:pt x="39095" y="2256437"/>
                  <a:pt x="61590" y="2259170"/>
                </a:cubicBezTo>
                <a:cubicBezTo>
                  <a:pt x="115591" y="2265916"/>
                  <a:pt x="170539" y="2259497"/>
                  <a:pt x="242291" y="2250569"/>
                </a:cubicBezTo>
                <a:cubicBezTo>
                  <a:pt x="178223" y="2197829"/>
                  <a:pt x="68904" y="2229102"/>
                  <a:pt x="13205" y="2172263"/>
                </a:cubicBezTo>
                <a:cubicBezTo>
                  <a:pt x="77196" y="2153598"/>
                  <a:pt x="128251" y="2170191"/>
                  <a:pt x="180810" y="2168333"/>
                </a:cubicBezTo>
                <a:cubicBezTo>
                  <a:pt x="228319" y="2166612"/>
                  <a:pt x="239444" y="2154350"/>
                  <a:pt x="226020" y="2121100"/>
                </a:cubicBezTo>
                <a:cubicBezTo>
                  <a:pt x="205165" y="2069293"/>
                  <a:pt x="229388" y="2038364"/>
                  <a:pt x="299145" y="2044862"/>
                </a:cubicBezTo>
                <a:cubicBezTo>
                  <a:pt x="363822" y="2051027"/>
                  <a:pt x="369032" y="2029991"/>
                  <a:pt x="350236" y="2001187"/>
                </a:cubicBezTo>
                <a:cubicBezTo>
                  <a:pt x="322862" y="1959187"/>
                  <a:pt x="348423" y="1921214"/>
                  <a:pt x="365223" y="1881218"/>
                </a:cubicBezTo>
                <a:cubicBezTo>
                  <a:pt x="390527" y="1820499"/>
                  <a:pt x="376326" y="1793748"/>
                  <a:pt x="310707" y="1758752"/>
                </a:cubicBezTo>
                <a:cubicBezTo>
                  <a:pt x="273754" y="1739265"/>
                  <a:pt x="234367" y="1723631"/>
                  <a:pt x="181659" y="1709137"/>
                </a:cubicBezTo>
                <a:cubicBezTo>
                  <a:pt x="299387" y="1683727"/>
                  <a:pt x="172918" y="1660608"/>
                  <a:pt x="213063" y="1632021"/>
                </a:cubicBezTo>
                <a:cubicBezTo>
                  <a:pt x="296030" y="1612244"/>
                  <a:pt x="369047" y="1679323"/>
                  <a:pt x="481390" y="1644125"/>
                </a:cubicBezTo>
                <a:cubicBezTo>
                  <a:pt x="336659" y="1595935"/>
                  <a:pt x="176348" y="1532074"/>
                  <a:pt x="68930" y="1457537"/>
                </a:cubicBezTo>
                <a:cubicBezTo>
                  <a:pt x="91299" y="1434897"/>
                  <a:pt x="115799" y="1450436"/>
                  <a:pt x="135138" y="1440976"/>
                </a:cubicBezTo>
                <a:cubicBezTo>
                  <a:pt x="133952" y="1436374"/>
                  <a:pt x="135290" y="1429332"/>
                  <a:pt x="131611" y="1427642"/>
                </a:cubicBezTo>
                <a:cubicBezTo>
                  <a:pt x="52402" y="1389548"/>
                  <a:pt x="51441" y="1388478"/>
                  <a:pt x="130443" y="1343795"/>
                </a:cubicBezTo>
                <a:cubicBezTo>
                  <a:pt x="158017" y="1328118"/>
                  <a:pt x="154966" y="1317573"/>
                  <a:pt x="138930" y="1304094"/>
                </a:cubicBezTo>
                <a:cubicBezTo>
                  <a:pt x="127608" y="1294551"/>
                  <a:pt x="113720" y="1286742"/>
                  <a:pt x="118409" y="1262212"/>
                </a:cubicBezTo>
                <a:cubicBezTo>
                  <a:pt x="164937" y="1287183"/>
                  <a:pt x="383505" y="1312432"/>
                  <a:pt x="421410" y="1304757"/>
                </a:cubicBezTo>
                <a:cubicBezTo>
                  <a:pt x="464009" y="1296037"/>
                  <a:pt x="610877" y="1288926"/>
                  <a:pt x="655702" y="1291801"/>
                </a:cubicBezTo>
                <a:cubicBezTo>
                  <a:pt x="653235" y="1290438"/>
                  <a:pt x="650767" y="1289077"/>
                  <a:pt x="648299" y="1287715"/>
                </a:cubicBezTo>
                <a:cubicBezTo>
                  <a:pt x="603999" y="1260339"/>
                  <a:pt x="559107" y="1233035"/>
                  <a:pt x="531027" y="1193967"/>
                </a:cubicBezTo>
                <a:cubicBezTo>
                  <a:pt x="529741" y="1192462"/>
                  <a:pt x="529061" y="1191120"/>
                  <a:pt x="526433" y="1191913"/>
                </a:cubicBezTo>
                <a:cubicBezTo>
                  <a:pt x="503415" y="1199684"/>
                  <a:pt x="505590" y="1187083"/>
                  <a:pt x="504666" y="1177230"/>
                </a:cubicBezTo>
                <a:cubicBezTo>
                  <a:pt x="503726" y="1167141"/>
                  <a:pt x="499378" y="1159602"/>
                  <a:pt x="482307" y="1162618"/>
                </a:cubicBezTo>
                <a:cubicBezTo>
                  <a:pt x="481421" y="1162726"/>
                  <a:pt x="480226" y="1162633"/>
                  <a:pt x="479029" y="1162540"/>
                </a:cubicBezTo>
                <a:cubicBezTo>
                  <a:pt x="470949" y="1161859"/>
                  <a:pt x="444139" y="1138059"/>
                  <a:pt x="447663" y="1132649"/>
                </a:cubicBezTo>
                <a:cubicBezTo>
                  <a:pt x="455539" y="1120781"/>
                  <a:pt x="446335" y="1116439"/>
                  <a:pt x="438547" y="1110977"/>
                </a:cubicBezTo>
                <a:cubicBezTo>
                  <a:pt x="427656" y="1103517"/>
                  <a:pt x="416795" y="1096529"/>
                  <a:pt x="405343" y="1089612"/>
                </a:cubicBezTo>
                <a:cubicBezTo>
                  <a:pt x="394202" y="1082895"/>
                  <a:pt x="382794" y="1076684"/>
                  <a:pt x="371373" y="1070238"/>
                </a:cubicBezTo>
                <a:cubicBezTo>
                  <a:pt x="344889" y="1065616"/>
                  <a:pt x="318169" y="1061972"/>
                  <a:pt x="290358" y="1059884"/>
                </a:cubicBezTo>
                <a:cubicBezTo>
                  <a:pt x="269709" y="1058114"/>
                  <a:pt x="246624" y="1055453"/>
                  <a:pt x="235140" y="1029322"/>
                </a:cubicBezTo>
                <a:cubicBezTo>
                  <a:pt x="256895" y="1029771"/>
                  <a:pt x="278695" y="1030927"/>
                  <a:pt x="300494" y="1032083"/>
                </a:cubicBezTo>
                <a:cubicBezTo>
                  <a:pt x="279542" y="1020860"/>
                  <a:pt x="259181" y="1009565"/>
                  <a:pt x="239661" y="997457"/>
                </a:cubicBezTo>
                <a:cubicBezTo>
                  <a:pt x="223540" y="987309"/>
                  <a:pt x="210281" y="975391"/>
                  <a:pt x="204788" y="959211"/>
                </a:cubicBezTo>
                <a:cubicBezTo>
                  <a:pt x="203337" y="955117"/>
                  <a:pt x="202166" y="950750"/>
                  <a:pt x="207583" y="947009"/>
                </a:cubicBezTo>
                <a:cubicBezTo>
                  <a:pt x="213561" y="942727"/>
                  <a:pt x="218466" y="944980"/>
                  <a:pt x="223061" y="947033"/>
                </a:cubicBezTo>
                <a:cubicBezTo>
                  <a:pt x="242046" y="955410"/>
                  <a:pt x="261311" y="963516"/>
                  <a:pt x="280015" y="972164"/>
                </a:cubicBezTo>
                <a:cubicBezTo>
                  <a:pt x="304852" y="983629"/>
                  <a:pt x="329408" y="995365"/>
                  <a:pt x="353948" y="1006865"/>
                </a:cubicBezTo>
                <a:cubicBezTo>
                  <a:pt x="319294" y="981405"/>
                  <a:pt x="281290" y="959435"/>
                  <a:pt x="240466" y="939943"/>
                </a:cubicBezTo>
                <a:cubicBezTo>
                  <a:pt x="210990" y="925718"/>
                  <a:pt x="181514" y="911494"/>
                  <a:pt x="158812" y="891467"/>
                </a:cubicBezTo>
                <a:cubicBezTo>
                  <a:pt x="147166" y="881489"/>
                  <a:pt x="141336" y="869384"/>
                  <a:pt x="139551" y="855364"/>
                </a:cubicBezTo>
                <a:cubicBezTo>
                  <a:pt x="139312" y="851597"/>
                  <a:pt x="139634" y="847287"/>
                  <a:pt x="145731" y="844888"/>
                </a:cubicBezTo>
                <a:cubicBezTo>
                  <a:pt x="151843" y="842724"/>
                  <a:pt x="155581" y="845356"/>
                  <a:pt x="158154" y="848366"/>
                </a:cubicBezTo>
                <a:cubicBezTo>
                  <a:pt x="161052" y="851811"/>
                  <a:pt x="164496" y="854479"/>
                  <a:pt x="169370" y="856260"/>
                </a:cubicBezTo>
                <a:cubicBezTo>
                  <a:pt x="212096" y="872913"/>
                  <a:pt x="249775" y="894448"/>
                  <a:pt x="288295" y="915169"/>
                </a:cubicBezTo>
                <a:cubicBezTo>
                  <a:pt x="343452" y="944788"/>
                  <a:pt x="397769" y="975222"/>
                  <a:pt x="462694" y="994643"/>
                </a:cubicBezTo>
                <a:cubicBezTo>
                  <a:pt x="487260" y="1001870"/>
                  <a:pt x="512622" y="1007575"/>
                  <a:pt x="531910" y="1006664"/>
                </a:cubicBezTo>
                <a:cubicBezTo>
                  <a:pt x="460990" y="972547"/>
                  <a:pt x="394087" y="936046"/>
                  <a:pt x="333940" y="893507"/>
                </a:cubicBezTo>
                <a:cubicBezTo>
                  <a:pt x="273173" y="850568"/>
                  <a:pt x="219876" y="803403"/>
                  <a:pt x="181443" y="746608"/>
                </a:cubicBezTo>
                <a:cubicBezTo>
                  <a:pt x="177494" y="740681"/>
                  <a:pt x="175038" y="734810"/>
                  <a:pt x="162678" y="737018"/>
                </a:cubicBezTo>
                <a:cubicBezTo>
                  <a:pt x="157082" y="737933"/>
                  <a:pt x="155070" y="734381"/>
                  <a:pt x="156307" y="730435"/>
                </a:cubicBezTo>
                <a:cubicBezTo>
                  <a:pt x="164051" y="702450"/>
                  <a:pt x="145532" y="687373"/>
                  <a:pt x="117227" y="677515"/>
                </a:cubicBezTo>
                <a:cubicBezTo>
                  <a:pt x="108392" y="674314"/>
                  <a:pt x="107546" y="670384"/>
                  <a:pt x="113655" y="663474"/>
                </a:cubicBezTo>
                <a:cubicBezTo>
                  <a:pt x="121976" y="653926"/>
                  <a:pt x="120506" y="644851"/>
                  <a:pt x="115226" y="636712"/>
                </a:cubicBezTo>
                <a:cubicBezTo>
                  <a:pt x="112224" y="631619"/>
                  <a:pt x="108350" y="626868"/>
                  <a:pt x="105067" y="622046"/>
                </a:cubicBezTo>
                <a:cubicBezTo>
                  <a:pt x="102790" y="619000"/>
                  <a:pt x="99022" y="615897"/>
                  <a:pt x="104113" y="611722"/>
                </a:cubicBezTo>
                <a:cubicBezTo>
                  <a:pt x="108939" y="608053"/>
                  <a:pt x="114081" y="609328"/>
                  <a:pt x="118895" y="610169"/>
                </a:cubicBezTo>
                <a:cubicBezTo>
                  <a:pt x="142040" y="613772"/>
                  <a:pt x="156094" y="624170"/>
                  <a:pt x="163095" y="640642"/>
                </a:cubicBezTo>
                <a:cubicBezTo>
                  <a:pt x="168334" y="652819"/>
                  <a:pt x="173104" y="652953"/>
                  <a:pt x="185766" y="641454"/>
                </a:cubicBezTo>
                <a:cubicBezTo>
                  <a:pt x="195327" y="632704"/>
                  <a:pt x="204232" y="632337"/>
                  <a:pt x="212892" y="637457"/>
                </a:cubicBezTo>
                <a:cubicBezTo>
                  <a:pt x="217516" y="639981"/>
                  <a:pt x="220444" y="643897"/>
                  <a:pt x="223932" y="647271"/>
                </a:cubicBezTo>
                <a:cubicBezTo>
                  <a:pt x="241420" y="664845"/>
                  <a:pt x="259762" y="681841"/>
                  <a:pt x="287167" y="691571"/>
                </a:cubicBezTo>
                <a:cubicBezTo>
                  <a:pt x="299355" y="696027"/>
                  <a:pt x="312354" y="699197"/>
                  <a:pt x="330380" y="692506"/>
                </a:cubicBezTo>
                <a:cubicBezTo>
                  <a:pt x="318517" y="688486"/>
                  <a:pt x="306954" y="689175"/>
                  <a:pt x="296172" y="688108"/>
                </a:cubicBezTo>
                <a:cubicBezTo>
                  <a:pt x="285390" y="687041"/>
                  <a:pt x="279539" y="683953"/>
                  <a:pt x="286974" y="674512"/>
                </a:cubicBezTo>
                <a:cubicBezTo>
                  <a:pt x="291105" y="669267"/>
                  <a:pt x="290555" y="665301"/>
                  <a:pt x="286166" y="661798"/>
                </a:cubicBezTo>
                <a:cubicBezTo>
                  <a:pt x="272052" y="650459"/>
                  <a:pt x="264416" y="633352"/>
                  <a:pt x="236268" y="635338"/>
                </a:cubicBezTo>
                <a:cubicBezTo>
                  <a:pt x="234792" y="635517"/>
                  <a:pt x="233255" y="634754"/>
                  <a:pt x="231734" y="634225"/>
                </a:cubicBezTo>
                <a:cubicBezTo>
                  <a:pt x="225957" y="632316"/>
                  <a:pt x="219575" y="630241"/>
                  <a:pt x="221253" y="623870"/>
                </a:cubicBezTo>
                <a:cubicBezTo>
                  <a:pt x="223227" y="617462"/>
                  <a:pt x="230816" y="615119"/>
                  <a:pt x="237564" y="613590"/>
                </a:cubicBezTo>
                <a:cubicBezTo>
                  <a:pt x="254884" y="609831"/>
                  <a:pt x="268844" y="614072"/>
                  <a:pt x="282259" y="619091"/>
                </a:cubicBezTo>
                <a:cubicBezTo>
                  <a:pt x="314893" y="631509"/>
                  <a:pt x="342201" y="649080"/>
                  <a:pt x="370630" y="665566"/>
                </a:cubicBezTo>
                <a:cubicBezTo>
                  <a:pt x="413275" y="690295"/>
                  <a:pt x="451153" y="719635"/>
                  <a:pt x="498017" y="740532"/>
                </a:cubicBezTo>
                <a:cubicBezTo>
                  <a:pt x="637369" y="802423"/>
                  <a:pt x="774774" y="866448"/>
                  <a:pt x="918036" y="924307"/>
                </a:cubicBezTo>
                <a:cubicBezTo>
                  <a:pt x="970882" y="945666"/>
                  <a:pt x="1024819" y="965469"/>
                  <a:pt x="1079304" y="984494"/>
                </a:cubicBezTo>
                <a:cubicBezTo>
                  <a:pt x="1079509" y="983045"/>
                  <a:pt x="1079744" y="982067"/>
                  <a:pt x="1079935" y="980383"/>
                </a:cubicBezTo>
                <a:cubicBezTo>
                  <a:pt x="1079860" y="979206"/>
                  <a:pt x="1079770" y="977793"/>
                  <a:pt x="1079695" y="976616"/>
                </a:cubicBezTo>
                <a:cubicBezTo>
                  <a:pt x="1041139" y="964679"/>
                  <a:pt x="1003098" y="951491"/>
                  <a:pt x="966178" y="937219"/>
                </a:cubicBezTo>
                <a:cubicBezTo>
                  <a:pt x="875541" y="901932"/>
                  <a:pt x="791930" y="860100"/>
                  <a:pt x="720106" y="807112"/>
                </a:cubicBezTo>
                <a:cubicBezTo>
                  <a:pt x="714181" y="802848"/>
                  <a:pt x="707904" y="802421"/>
                  <a:pt x="698823" y="804708"/>
                </a:cubicBezTo>
                <a:cubicBezTo>
                  <a:pt x="669544" y="812288"/>
                  <a:pt x="659939" y="806334"/>
                  <a:pt x="664513" y="784663"/>
                </a:cubicBezTo>
                <a:cubicBezTo>
                  <a:pt x="665660" y="779304"/>
                  <a:pt x="665686" y="775031"/>
                  <a:pt x="660380" y="771165"/>
                </a:cubicBezTo>
                <a:cubicBezTo>
                  <a:pt x="636661" y="753871"/>
                  <a:pt x="611807" y="737427"/>
                  <a:pt x="584959" y="722409"/>
                </a:cubicBezTo>
                <a:cubicBezTo>
                  <a:pt x="535282" y="694735"/>
                  <a:pt x="482226" y="670082"/>
                  <a:pt x="435649" y="639659"/>
                </a:cubicBezTo>
                <a:cubicBezTo>
                  <a:pt x="421965" y="630403"/>
                  <a:pt x="411440" y="619340"/>
                  <a:pt x="404944" y="606128"/>
                </a:cubicBezTo>
                <a:cubicBezTo>
                  <a:pt x="402872" y="601635"/>
                  <a:pt x="401613" y="595856"/>
                  <a:pt x="408476" y="591466"/>
                </a:cubicBezTo>
                <a:cubicBezTo>
                  <a:pt x="415044" y="587111"/>
                  <a:pt x="420320" y="590506"/>
                  <a:pt x="425225" y="592759"/>
                </a:cubicBezTo>
                <a:cubicBezTo>
                  <a:pt x="445746" y="601899"/>
                  <a:pt x="466578" y="611238"/>
                  <a:pt x="487115" y="620614"/>
                </a:cubicBezTo>
                <a:cubicBezTo>
                  <a:pt x="507947" y="629954"/>
                  <a:pt x="528514" y="639800"/>
                  <a:pt x="550277" y="649738"/>
                </a:cubicBezTo>
                <a:cubicBezTo>
                  <a:pt x="551408" y="644145"/>
                  <a:pt x="546904" y="643504"/>
                  <a:pt x="544421" y="641907"/>
                </a:cubicBezTo>
                <a:cubicBezTo>
                  <a:pt x="509355" y="619344"/>
                  <a:pt x="471190" y="599529"/>
                  <a:pt x="431905" y="580799"/>
                </a:cubicBezTo>
                <a:cubicBezTo>
                  <a:pt x="401512" y="566211"/>
                  <a:pt x="371947" y="550574"/>
                  <a:pt x="351177" y="528177"/>
                </a:cubicBezTo>
                <a:cubicBezTo>
                  <a:pt x="343180" y="519419"/>
                  <a:pt x="338696" y="509759"/>
                  <a:pt x="339749" y="498244"/>
                </a:cubicBezTo>
                <a:cubicBezTo>
                  <a:pt x="340115" y="494641"/>
                  <a:pt x="340481" y="491037"/>
                  <a:pt x="346313" y="489145"/>
                </a:cubicBezTo>
                <a:cubicBezTo>
                  <a:pt x="350979" y="487631"/>
                  <a:pt x="354067" y="489392"/>
                  <a:pt x="356579" y="491460"/>
                </a:cubicBezTo>
                <a:cubicBezTo>
                  <a:pt x="360984" y="495197"/>
                  <a:pt x="365388" y="498934"/>
                  <a:pt x="371505" y="501516"/>
                </a:cubicBezTo>
                <a:cubicBezTo>
                  <a:pt x="408203" y="517000"/>
                  <a:pt x="442659" y="534654"/>
                  <a:pt x="476275" y="553122"/>
                </a:cubicBezTo>
                <a:cubicBezTo>
                  <a:pt x="531461" y="583213"/>
                  <a:pt x="586103" y="614082"/>
                  <a:pt x="649952" y="635294"/>
                </a:cubicBezTo>
                <a:cubicBezTo>
                  <a:pt x="673972" y="643298"/>
                  <a:pt x="698805" y="650018"/>
                  <a:pt x="727161" y="651328"/>
                </a:cubicBezTo>
                <a:cubicBezTo>
                  <a:pt x="726126" y="649081"/>
                  <a:pt x="724263" y="647883"/>
                  <a:pt x="722417" y="646921"/>
                </a:cubicBezTo>
                <a:cubicBezTo>
                  <a:pt x="660627" y="615969"/>
                  <a:pt x="600830" y="583590"/>
                  <a:pt x="546079" y="546328"/>
                </a:cubicBezTo>
                <a:cubicBezTo>
                  <a:pt x="478576" y="500409"/>
                  <a:pt x="420223" y="448637"/>
                  <a:pt x="378182" y="386585"/>
                </a:cubicBezTo>
                <a:cubicBezTo>
                  <a:pt x="376229" y="383975"/>
                  <a:pt x="374884" y="381528"/>
                  <a:pt x="370158" y="382100"/>
                </a:cubicBezTo>
                <a:cubicBezTo>
                  <a:pt x="358064" y="383802"/>
                  <a:pt x="356583" y="379236"/>
                  <a:pt x="357861" y="371252"/>
                </a:cubicBezTo>
                <a:cubicBezTo>
                  <a:pt x="361373" y="351608"/>
                  <a:pt x="352380" y="336565"/>
                  <a:pt x="331313" y="328203"/>
                </a:cubicBezTo>
                <a:cubicBezTo>
                  <a:pt x="316037" y="321986"/>
                  <a:pt x="303183" y="316425"/>
                  <a:pt x="319354" y="299282"/>
                </a:cubicBezTo>
                <a:cubicBezTo>
                  <a:pt x="323265" y="295249"/>
                  <a:pt x="321459" y="290249"/>
                  <a:pt x="319682" y="285719"/>
                </a:cubicBezTo>
                <a:cubicBezTo>
                  <a:pt x="317166" y="278905"/>
                  <a:pt x="312080" y="273828"/>
                  <a:pt x="306391" y="268585"/>
                </a:cubicBezTo>
                <a:cubicBezTo>
                  <a:pt x="303227" y="265647"/>
                  <a:pt x="299399" y="261602"/>
                  <a:pt x="303294" y="257334"/>
                </a:cubicBezTo>
                <a:cubicBezTo>
                  <a:pt x="307735" y="252289"/>
                  <a:pt x="314131" y="254598"/>
                  <a:pt x="319242" y="255403"/>
                </a:cubicBezTo>
                <a:cubicBezTo>
                  <a:pt x="342683" y="258970"/>
                  <a:pt x="357062" y="269803"/>
                  <a:pt x="364093" y="286745"/>
                </a:cubicBezTo>
                <a:cubicBezTo>
                  <a:pt x="368651" y="297582"/>
                  <a:pt x="374307" y="297608"/>
                  <a:pt x="385301" y="287973"/>
                </a:cubicBezTo>
                <a:cubicBezTo>
                  <a:pt x="397712" y="277216"/>
                  <a:pt x="408079" y="276436"/>
                  <a:pt x="417598" y="285722"/>
                </a:cubicBezTo>
                <a:cubicBezTo>
                  <a:pt x="425226" y="293339"/>
                  <a:pt x="431406" y="301607"/>
                  <a:pt x="440155" y="308139"/>
                </a:cubicBezTo>
                <a:cubicBezTo>
                  <a:pt x="463623" y="326175"/>
                  <a:pt x="485720" y="346039"/>
                  <a:pt x="534406" y="339430"/>
                </a:cubicBezTo>
                <a:cubicBezTo>
                  <a:pt x="520872" y="332528"/>
                  <a:pt x="507316" y="334645"/>
                  <a:pt x="495633" y="333450"/>
                </a:cubicBezTo>
                <a:cubicBezTo>
                  <a:pt x="487244" y="332567"/>
                  <a:pt x="478750" y="330037"/>
                  <a:pt x="486289" y="322243"/>
                </a:cubicBezTo>
                <a:cubicBezTo>
                  <a:pt x="494951" y="313365"/>
                  <a:pt x="489365" y="309771"/>
                  <a:pt x="484000" y="304964"/>
                </a:cubicBezTo>
                <a:cubicBezTo>
                  <a:pt x="471673" y="293645"/>
                  <a:pt x="461604" y="280392"/>
                  <a:pt x="436911" y="280536"/>
                </a:cubicBezTo>
                <a:cubicBezTo>
                  <a:pt x="433041" y="280530"/>
                  <a:pt x="429923" y="278297"/>
                  <a:pt x="426865" y="277007"/>
                </a:cubicBezTo>
                <a:cubicBezTo>
                  <a:pt x="422581" y="275154"/>
                  <a:pt x="418872" y="272993"/>
                  <a:pt x="420654" y="268269"/>
                </a:cubicBezTo>
                <a:cubicBezTo>
                  <a:pt x="422468" y="264016"/>
                  <a:pt x="426748" y="261125"/>
                  <a:pt x="432329" y="259975"/>
                </a:cubicBezTo>
                <a:cubicBezTo>
                  <a:pt x="437320" y="258895"/>
                  <a:pt x="442621" y="258016"/>
                  <a:pt x="447672" y="257879"/>
                </a:cubicBezTo>
                <a:cubicBezTo>
                  <a:pt x="470223" y="256809"/>
                  <a:pt x="486254" y="265543"/>
                  <a:pt x="502242" y="273572"/>
                </a:cubicBezTo>
                <a:cubicBezTo>
                  <a:pt x="558179" y="301436"/>
                  <a:pt x="607891" y="334326"/>
                  <a:pt x="659874" y="365516"/>
                </a:cubicBezTo>
                <a:cubicBezTo>
                  <a:pt x="711842" y="396471"/>
                  <a:pt x="772192" y="418818"/>
                  <a:pt x="829177" y="444421"/>
                </a:cubicBezTo>
                <a:cubicBezTo>
                  <a:pt x="960626" y="503711"/>
                  <a:pt x="1092650" y="562693"/>
                  <a:pt x="1231903" y="613682"/>
                </a:cubicBezTo>
                <a:cubicBezTo>
                  <a:pt x="1368099" y="663381"/>
                  <a:pt x="1823141" y="686561"/>
                  <a:pt x="1911736" y="685084"/>
                </a:cubicBezTo>
                <a:cubicBezTo>
                  <a:pt x="2024994" y="682992"/>
                  <a:pt x="2291986" y="655399"/>
                  <a:pt x="2564313" y="632143"/>
                </a:cubicBezTo>
                <a:cubicBezTo>
                  <a:pt x="2595089" y="629364"/>
                  <a:pt x="2625288" y="626893"/>
                  <a:pt x="2657304" y="624913"/>
                </a:cubicBezTo>
                <a:cubicBezTo>
                  <a:pt x="3564401" y="568191"/>
                  <a:pt x="4203594" y="276765"/>
                  <a:pt x="4235818" y="259339"/>
                </a:cubicBezTo>
                <a:cubicBezTo>
                  <a:pt x="4287616" y="231474"/>
                  <a:pt x="4460006" y="176429"/>
                  <a:pt x="4460331" y="176864"/>
                </a:cubicBezTo>
                <a:cubicBezTo>
                  <a:pt x="4464175" y="181144"/>
                  <a:pt x="4483735" y="184529"/>
                  <a:pt x="4499578" y="186791"/>
                </a:cubicBezTo>
                <a:lnTo>
                  <a:pt x="4514640" y="188841"/>
                </a:lnTo>
                <a:lnTo>
                  <a:pt x="4516523" y="189988"/>
                </a:lnTo>
                <a:cubicBezTo>
                  <a:pt x="4522035" y="190091"/>
                  <a:pt x="4521760" y="189857"/>
                  <a:pt x="4518126" y="189316"/>
                </a:cubicBezTo>
                <a:lnTo>
                  <a:pt x="4514640" y="188841"/>
                </a:lnTo>
                <a:lnTo>
                  <a:pt x="4511569" y="186970"/>
                </a:lnTo>
                <a:cubicBezTo>
                  <a:pt x="4510788" y="185226"/>
                  <a:pt x="4510719" y="182981"/>
                  <a:pt x="4510888" y="180943"/>
                </a:cubicBezTo>
                <a:cubicBezTo>
                  <a:pt x="4511690" y="170169"/>
                  <a:pt x="4517648" y="160906"/>
                  <a:pt x="4531865" y="155151"/>
                </a:cubicBezTo>
                <a:cubicBezTo>
                  <a:pt x="4545507" y="149703"/>
                  <a:pt x="4559473" y="144689"/>
                  <a:pt x="4573441" y="139676"/>
                </a:cubicBezTo>
                <a:cubicBezTo>
                  <a:pt x="4585075" y="135420"/>
                  <a:pt x="4593048" y="134454"/>
                  <a:pt x="4594964" y="145847"/>
                </a:cubicBezTo>
                <a:cubicBezTo>
                  <a:pt x="4596879" y="157242"/>
                  <a:pt x="4613452" y="160454"/>
                  <a:pt x="4623059" y="152410"/>
                </a:cubicBezTo>
                <a:cubicBezTo>
                  <a:pt x="4660632" y="120811"/>
                  <a:pt x="4705757" y="95654"/>
                  <a:pt x="4748356" y="68192"/>
                </a:cubicBezTo>
                <a:cubicBezTo>
                  <a:pt x="4778098" y="49168"/>
                  <a:pt x="4809406" y="31378"/>
                  <a:pt x="4833812" y="8017"/>
                </a:cubicBezTo>
                <a:cubicBezTo>
                  <a:pt x="4838299" y="3678"/>
                  <a:pt x="4842399" y="-2039"/>
                  <a:pt x="4850908" y="727"/>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ítulo 1">
            <a:extLst>
              <a:ext uri="{FF2B5EF4-FFF2-40B4-BE49-F238E27FC236}">
                <a16:creationId xmlns:a16="http://schemas.microsoft.com/office/drawing/2014/main" id="{2B14B662-2C90-93CC-1F72-4C199BE7797E}"/>
              </a:ext>
            </a:extLst>
          </p:cNvPr>
          <p:cNvSpPr>
            <a:spLocks noGrp="1"/>
          </p:cNvSpPr>
          <p:nvPr>
            <p:ph type="title"/>
          </p:nvPr>
        </p:nvSpPr>
        <p:spPr>
          <a:xfrm>
            <a:off x="1139044" y="2090114"/>
            <a:ext cx="3382890" cy="2481886"/>
          </a:xfrm>
        </p:spPr>
        <p:txBody>
          <a:bodyPr>
            <a:normAutofit/>
          </a:bodyPr>
          <a:lstStyle/>
          <a:p>
            <a:pPr algn="ctr"/>
            <a:r>
              <a:rPr lang="es-ES" dirty="0"/>
              <a:t>LABORATORIO </a:t>
            </a:r>
          </a:p>
        </p:txBody>
      </p:sp>
      <p:sp>
        <p:nvSpPr>
          <p:cNvPr id="3" name="Marcador de contenido 2">
            <a:extLst>
              <a:ext uri="{FF2B5EF4-FFF2-40B4-BE49-F238E27FC236}">
                <a16:creationId xmlns:a16="http://schemas.microsoft.com/office/drawing/2014/main" id="{E3D6056C-40CC-E2A8-9064-9E77AA7F42B9}"/>
              </a:ext>
            </a:extLst>
          </p:cNvPr>
          <p:cNvSpPr>
            <a:spLocks noGrp="1"/>
          </p:cNvSpPr>
          <p:nvPr>
            <p:ph idx="1"/>
          </p:nvPr>
        </p:nvSpPr>
        <p:spPr>
          <a:xfrm>
            <a:off x="5285014" y="964850"/>
            <a:ext cx="6068786" cy="4928300"/>
          </a:xfrm>
        </p:spPr>
        <p:txBody>
          <a:bodyPr anchor="ctr">
            <a:normAutofit/>
          </a:bodyPr>
          <a:lstStyle/>
          <a:p>
            <a:r>
              <a:rPr lang="es-ES" sz="2000" dirty="0"/>
              <a:t>Crear un botón de informe meteorológico en </a:t>
            </a:r>
            <a:r>
              <a:rPr lang="es-ES" sz="2000" dirty="0" err="1"/>
              <a:t>Power</a:t>
            </a:r>
            <a:r>
              <a:rPr lang="es-ES" sz="2000" dirty="0"/>
              <a:t> </a:t>
            </a:r>
            <a:r>
              <a:rPr lang="es-ES" sz="2000" dirty="0" err="1"/>
              <a:t>Automate</a:t>
            </a:r>
            <a:r>
              <a:rPr lang="es-ES" sz="2000" dirty="0"/>
              <a:t>. </a:t>
            </a:r>
          </a:p>
          <a:p>
            <a:r>
              <a:rPr lang="es-ES" sz="2000" dirty="0"/>
              <a:t>Seguid la guía si necesitáis ayuda.</a:t>
            </a:r>
          </a:p>
        </p:txBody>
      </p:sp>
    </p:spTree>
    <p:extLst>
      <p:ext uri="{BB962C8B-B14F-4D97-AF65-F5344CB8AC3E}">
        <p14:creationId xmlns:p14="http://schemas.microsoft.com/office/powerpoint/2010/main" val="658387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1701634C-C03B-543A-3F2F-7ED431FDF73E}"/>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600" kern="1200">
                <a:solidFill>
                  <a:schemeClr val="tx1"/>
                </a:solidFill>
                <a:latin typeface="+mj-lt"/>
                <a:ea typeface="+mj-ea"/>
                <a:cs typeface="+mj-cs"/>
              </a:rPr>
              <a:t>INTERVENCIÓN DEL USUARIO</a:t>
            </a:r>
          </a:p>
        </p:txBody>
      </p:sp>
      <p:pic>
        <p:nvPicPr>
          <p:cNvPr id="5" name="Marcador de contenido 4" descr="Interfaz de usuario gráfica, Aplicación&#10;&#10;Descripción generada automáticamente">
            <a:extLst>
              <a:ext uri="{FF2B5EF4-FFF2-40B4-BE49-F238E27FC236}">
                <a16:creationId xmlns:a16="http://schemas.microsoft.com/office/drawing/2014/main" id="{64B197DC-220C-E2E3-93AB-337B4C047E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3900" y="2582349"/>
            <a:ext cx="10744200" cy="3491865"/>
          </a:xfrm>
          <a:prstGeom prst="rect">
            <a:avLst/>
          </a:prstGeom>
        </p:spPr>
      </p:pic>
    </p:spTree>
    <p:extLst>
      <p:ext uri="{BB962C8B-B14F-4D97-AF65-F5344CB8AC3E}">
        <p14:creationId xmlns:p14="http://schemas.microsoft.com/office/powerpoint/2010/main" val="7592936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98AD2DE1-9D85-A909-074A-20672B1C1342}"/>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sz="4100" kern="1200">
                <a:solidFill>
                  <a:schemeClr val="tx1"/>
                </a:solidFill>
                <a:latin typeface="+mj-lt"/>
                <a:ea typeface="+mj-ea"/>
                <a:cs typeface="+mj-cs"/>
              </a:rPr>
              <a:t>FLUJOS PROGRAMADOS</a:t>
            </a:r>
          </a:p>
        </p:txBody>
      </p:sp>
      <p:pic>
        <p:nvPicPr>
          <p:cNvPr id="5" name="Marcador de contenido 4" descr="Interfaz de usuario gráfica, Texto&#10;&#10;Descripción generada automáticamente">
            <a:extLst>
              <a:ext uri="{FF2B5EF4-FFF2-40B4-BE49-F238E27FC236}">
                <a16:creationId xmlns:a16="http://schemas.microsoft.com/office/drawing/2014/main" id="{0D90BDBC-D284-B97A-7CD2-ECE05B14DD7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95751" y="1330356"/>
            <a:ext cx="5708649" cy="4167313"/>
          </a:xfrm>
          <a:prstGeom prst="rect">
            <a:avLst/>
          </a:prstGeom>
        </p:spPr>
      </p:pic>
    </p:spTree>
    <p:extLst>
      <p:ext uri="{BB962C8B-B14F-4D97-AF65-F5344CB8AC3E}">
        <p14:creationId xmlns:p14="http://schemas.microsoft.com/office/powerpoint/2010/main" val="17927166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uestra se introduce con una pipeta en un recipiente situado en una bandeja">
            <a:extLst>
              <a:ext uri="{FF2B5EF4-FFF2-40B4-BE49-F238E27FC236}">
                <a16:creationId xmlns:a16="http://schemas.microsoft.com/office/drawing/2014/main" id="{34DC7E00-7132-C16D-8BD3-4F4F59784557}"/>
              </a:ext>
            </a:extLst>
          </p:cNvPr>
          <p:cNvPicPr>
            <a:picLocks noChangeAspect="1"/>
          </p:cNvPicPr>
          <p:nvPr/>
        </p:nvPicPr>
        <p:blipFill rotWithShape="1">
          <a:blip r:embed="rId3">
            <a:alphaModFix amt="50000"/>
          </a:blip>
          <a:srcRect t="24496"/>
          <a:stretch/>
        </p:blipFill>
        <p:spPr>
          <a:xfrm>
            <a:off x="20" y="1"/>
            <a:ext cx="12191980" cy="6857999"/>
          </a:xfrm>
          <a:prstGeom prst="rect">
            <a:avLst/>
          </a:prstGeom>
        </p:spPr>
      </p:pic>
      <p:sp>
        <p:nvSpPr>
          <p:cNvPr id="2" name="Título 1">
            <a:extLst>
              <a:ext uri="{FF2B5EF4-FFF2-40B4-BE49-F238E27FC236}">
                <a16:creationId xmlns:a16="http://schemas.microsoft.com/office/drawing/2014/main" id="{FCF2B619-7CF9-F0B0-D490-85F3757328EF}"/>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DEMO: CREAR FLUJOS PERIODICOS </a:t>
            </a:r>
          </a:p>
        </p:txBody>
      </p:sp>
    </p:spTree>
    <p:extLst>
      <p:ext uri="{BB962C8B-B14F-4D97-AF65-F5344CB8AC3E}">
        <p14:creationId xmlns:p14="http://schemas.microsoft.com/office/powerpoint/2010/main" val="26960576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9089EED9-F54D-4F20-A2C6-949DE4176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7E46F721-3785-414D-8697-16AF490E68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09C8D9-A2D0-CCC0-4B51-FC8ACDAAA760}"/>
              </a:ext>
            </a:extLst>
          </p:cNvPr>
          <p:cNvSpPr>
            <a:spLocks noGrp="1"/>
          </p:cNvSpPr>
          <p:nvPr>
            <p:ph type="title"/>
          </p:nvPr>
        </p:nvSpPr>
        <p:spPr>
          <a:xfrm>
            <a:off x="8115300" y="1562669"/>
            <a:ext cx="3389515" cy="2380681"/>
          </a:xfrm>
        </p:spPr>
        <p:txBody>
          <a:bodyPr vert="horz" lIns="91440" tIns="45720" rIns="91440" bIns="45720" rtlCol="0" anchor="b">
            <a:normAutofit/>
          </a:bodyPr>
          <a:lstStyle/>
          <a:p>
            <a:pPr algn="ctr"/>
            <a:r>
              <a:rPr lang="en-US" sz="3600">
                <a:solidFill>
                  <a:schemeClr val="tx1">
                    <a:lumMod val="85000"/>
                    <a:lumOff val="15000"/>
                  </a:schemeClr>
                </a:solidFill>
              </a:rPr>
              <a:t>POWER APPS</a:t>
            </a:r>
          </a:p>
        </p:txBody>
      </p:sp>
      <p:pic>
        <p:nvPicPr>
          <p:cNvPr id="5" name="Marcador de contenido 4" descr="Icono&#10;&#10;Descripción generada automáticamente con confianza media">
            <a:extLst>
              <a:ext uri="{FF2B5EF4-FFF2-40B4-BE49-F238E27FC236}">
                <a16:creationId xmlns:a16="http://schemas.microsoft.com/office/drawing/2014/main" id="{6CA00C12-9A12-0C7D-FEF0-4B71C245034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5293" b="5242"/>
          <a:stretch/>
        </p:blipFill>
        <p:spPr>
          <a:xfrm>
            <a:off x="20" y="1"/>
            <a:ext cx="7665573" cy="6857999"/>
          </a:xfrm>
          <a:custGeom>
            <a:avLst/>
            <a:gdLst/>
            <a:ahLst/>
            <a:cxnLst/>
            <a:rect l="l" t="t" r="r" b="b"/>
            <a:pathLst>
              <a:path w="7665593" h="6857999">
                <a:moveTo>
                  <a:pt x="0" y="0"/>
                </a:moveTo>
                <a:lnTo>
                  <a:pt x="7363783" y="0"/>
                </a:lnTo>
                <a:lnTo>
                  <a:pt x="7372954" y="18152"/>
                </a:lnTo>
                <a:cubicBezTo>
                  <a:pt x="7378508" y="27417"/>
                  <a:pt x="7383821" y="35694"/>
                  <a:pt x="7386404" y="41707"/>
                </a:cubicBezTo>
                <a:lnTo>
                  <a:pt x="7389058" y="60832"/>
                </a:lnTo>
                <a:lnTo>
                  <a:pt x="7394074" y="60137"/>
                </a:lnTo>
                <a:lnTo>
                  <a:pt x="7394443" y="67241"/>
                </a:lnTo>
                <a:lnTo>
                  <a:pt x="7394565" y="83099"/>
                </a:lnTo>
                <a:cubicBezTo>
                  <a:pt x="7395324" y="92994"/>
                  <a:pt x="7394122" y="120511"/>
                  <a:pt x="7395957" y="130584"/>
                </a:cubicBezTo>
                <a:cubicBezTo>
                  <a:pt x="7401306" y="133490"/>
                  <a:pt x="7404223" y="137975"/>
                  <a:pt x="7405574" y="143540"/>
                </a:cubicBezTo>
                <a:lnTo>
                  <a:pt x="7405725" y="155795"/>
                </a:lnTo>
                <a:lnTo>
                  <a:pt x="7418615" y="226869"/>
                </a:lnTo>
                <a:lnTo>
                  <a:pt x="7419579" y="236641"/>
                </a:lnTo>
                <a:lnTo>
                  <a:pt x="7423900" y="241933"/>
                </a:lnTo>
                <a:cubicBezTo>
                  <a:pt x="7424763" y="245974"/>
                  <a:pt x="7424206" y="257579"/>
                  <a:pt x="7424760" y="260885"/>
                </a:cubicBezTo>
                <a:cubicBezTo>
                  <a:pt x="7425580" y="261177"/>
                  <a:pt x="7426400" y="261469"/>
                  <a:pt x="7427220" y="261761"/>
                </a:cubicBezTo>
                <a:cubicBezTo>
                  <a:pt x="7431152" y="272291"/>
                  <a:pt x="7444241" y="311893"/>
                  <a:pt x="7448344" y="324055"/>
                </a:cubicBezTo>
                <a:cubicBezTo>
                  <a:pt x="7444563" y="326484"/>
                  <a:pt x="7450535" y="331924"/>
                  <a:pt x="7451833" y="334727"/>
                </a:cubicBezTo>
                <a:cubicBezTo>
                  <a:pt x="7449286" y="335161"/>
                  <a:pt x="7448510" y="341947"/>
                  <a:pt x="7450776" y="343948"/>
                </a:cubicBezTo>
                <a:cubicBezTo>
                  <a:pt x="7463202" y="391652"/>
                  <a:pt x="7437523" y="367773"/>
                  <a:pt x="7453791" y="395003"/>
                </a:cubicBezTo>
                <a:cubicBezTo>
                  <a:pt x="7454869" y="399820"/>
                  <a:pt x="7453841" y="403723"/>
                  <a:pt x="7451939" y="407147"/>
                </a:cubicBezTo>
                <a:lnTo>
                  <a:pt x="7448030" y="412254"/>
                </a:lnTo>
                <a:lnTo>
                  <a:pt x="7455416" y="432021"/>
                </a:lnTo>
                <a:cubicBezTo>
                  <a:pt x="7457991" y="441758"/>
                  <a:pt x="7459699" y="452007"/>
                  <a:pt x="7460479" y="462523"/>
                </a:cubicBezTo>
                <a:cubicBezTo>
                  <a:pt x="7455275" y="464882"/>
                  <a:pt x="7462669" y="473136"/>
                  <a:pt x="7464133" y="477020"/>
                </a:cubicBezTo>
                <a:cubicBezTo>
                  <a:pt x="7460734" y="477060"/>
                  <a:pt x="7459104" y="485663"/>
                  <a:pt x="7461914" y="488716"/>
                </a:cubicBezTo>
                <a:cubicBezTo>
                  <a:pt x="7474065" y="552879"/>
                  <a:pt x="7442314" y="516775"/>
                  <a:pt x="7461353" y="555280"/>
                </a:cubicBezTo>
                <a:cubicBezTo>
                  <a:pt x="7462345" y="561721"/>
                  <a:pt x="7460642" y="566553"/>
                  <a:pt x="7457829" y="570585"/>
                </a:cubicBezTo>
                <a:lnTo>
                  <a:pt x="7450804" y="577839"/>
                </a:lnTo>
                <a:lnTo>
                  <a:pt x="7453309" y="583524"/>
                </a:lnTo>
                <a:cubicBezTo>
                  <a:pt x="7453505" y="604977"/>
                  <a:pt x="7446306" y="611303"/>
                  <a:pt x="7453558" y="623785"/>
                </a:cubicBezTo>
                <a:cubicBezTo>
                  <a:pt x="7438483" y="642230"/>
                  <a:pt x="7452055" y="636019"/>
                  <a:pt x="7454362" y="650049"/>
                </a:cubicBezTo>
                <a:cubicBezTo>
                  <a:pt x="7457368" y="661117"/>
                  <a:pt x="7463152" y="640798"/>
                  <a:pt x="7464006" y="651645"/>
                </a:cubicBezTo>
                <a:cubicBezTo>
                  <a:pt x="7460114" y="663380"/>
                  <a:pt x="7472201" y="662829"/>
                  <a:pt x="7467442" y="675032"/>
                </a:cubicBezTo>
                <a:cubicBezTo>
                  <a:pt x="7458335" y="672068"/>
                  <a:pt x="7469207" y="699114"/>
                  <a:pt x="7461251" y="699956"/>
                </a:cubicBezTo>
                <a:cubicBezTo>
                  <a:pt x="7472628" y="710321"/>
                  <a:pt x="7458614" y="715529"/>
                  <a:pt x="7462119" y="729331"/>
                </a:cubicBezTo>
                <a:cubicBezTo>
                  <a:pt x="7466423" y="735831"/>
                  <a:pt x="7467162" y="740521"/>
                  <a:pt x="7462533" y="746910"/>
                </a:cubicBezTo>
                <a:cubicBezTo>
                  <a:pt x="7483486" y="776851"/>
                  <a:pt x="7463470" y="765024"/>
                  <a:pt x="7471529" y="793043"/>
                </a:cubicBezTo>
                <a:cubicBezTo>
                  <a:pt x="7480002" y="817184"/>
                  <a:pt x="7485500" y="844550"/>
                  <a:pt x="7505730" y="867898"/>
                </a:cubicBezTo>
                <a:cubicBezTo>
                  <a:pt x="7511461" y="872184"/>
                  <a:pt x="7513630" y="882707"/>
                  <a:pt x="7510576" y="891400"/>
                </a:cubicBezTo>
                <a:cubicBezTo>
                  <a:pt x="7510049" y="892894"/>
                  <a:pt x="7509385" y="894278"/>
                  <a:pt x="7508604" y="895508"/>
                </a:cubicBezTo>
                <a:cubicBezTo>
                  <a:pt x="7511698" y="915692"/>
                  <a:pt x="7525520" y="989520"/>
                  <a:pt x="7529143" y="1012510"/>
                </a:cubicBezTo>
                <a:cubicBezTo>
                  <a:pt x="7521781" y="1014371"/>
                  <a:pt x="7535067" y="1025997"/>
                  <a:pt x="7530347" y="1033444"/>
                </a:cubicBezTo>
                <a:cubicBezTo>
                  <a:pt x="7526204" y="1038777"/>
                  <a:pt x="7529270" y="1043549"/>
                  <a:pt x="7529596" y="1049120"/>
                </a:cubicBezTo>
                <a:cubicBezTo>
                  <a:pt x="7526339" y="1056460"/>
                  <a:pt x="7532220" y="1080398"/>
                  <a:pt x="7536437" y="1086639"/>
                </a:cubicBezTo>
                <a:cubicBezTo>
                  <a:pt x="7551094" y="1101553"/>
                  <a:pt x="7540210" y="1135442"/>
                  <a:pt x="7551438" y="1147834"/>
                </a:cubicBezTo>
                <a:cubicBezTo>
                  <a:pt x="7553086" y="1152330"/>
                  <a:pt x="7553752" y="1156729"/>
                  <a:pt x="7553808" y="1161047"/>
                </a:cubicBezTo>
                <a:lnTo>
                  <a:pt x="7552572" y="1173130"/>
                </a:lnTo>
                <a:lnTo>
                  <a:pt x="7549434" y="1176566"/>
                </a:lnTo>
                <a:lnTo>
                  <a:pt x="7550211" y="1183950"/>
                </a:lnTo>
                <a:lnTo>
                  <a:pt x="7549733" y="1186066"/>
                </a:lnTo>
                <a:cubicBezTo>
                  <a:pt x="7548807" y="1190108"/>
                  <a:pt x="7548001" y="1194099"/>
                  <a:pt x="7547683" y="1198047"/>
                </a:cubicBezTo>
                <a:cubicBezTo>
                  <a:pt x="7563423" y="1192855"/>
                  <a:pt x="7547566" y="1230782"/>
                  <a:pt x="7560295" y="1219849"/>
                </a:cubicBezTo>
                <a:cubicBezTo>
                  <a:pt x="7561281" y="1240644"/>
                  <a:pt x="7573138" y="1224782"/>
                  <a:pt x="7561835" y="1249779"/>
                </a:cubicBezTo>
                <a:cubicBezTo>
                  <a:pt x="7574707" y="1282065"/>
                  <a:pt x="7569916" y="1332957"/>
                  <a:pt x="7589445" y="1358245"/>
                </a:cubicBezTo>
                <a:cubicBezTo>
                  <a:pt x="7581989" y="1355103"/>
                  <a:pt x="7576204" y="1368711"/>
                  <a:pt x="7579904" y="1378136"/>
                </a:cubicBezTo>
                <a:cubicBezTo>
                  <a:pt x="7550647" y="1367117"/>
                  <a:pt x="7606267" y="1415404"/>
                  <a:pt x="7586303" y="1423699"/>
                </a:cubicBezTo>
                <a:cubicBezTo>
                  <a:pt x="7604838" y="1424108"/>
                  <a:pt x="7636267" y="1466352"/>
                  <a:pt x="7621059" y="1486236"/>
                </a:cubicBezTo>
                <a:cubicBezTo>
                  <a:pt x="7624771" y="1516526"/>
                  <a:pt x="7640092" y="1537976"/>
                  <a:pt x="7633966" y="1569734"/>
                </a:cubicBezTo>
                <a:cubicBezTo>
                  <a:pt x="7636447" y="1570719"/>
                  <a:pt x="7638522" y="1572334"/>
                  <a:pt x="7640304" y="1574384"/>
                </a:cubicBezTo>
                <a:lnTo>
                  <a:pt x="7644628" y="1581242"/>
                </a:lnTo>
                <a:lnTo>
                  <a:pt x="7644313" y="1582567"/>
                </a:lnTo>
                <a:cubicBezTo>
                  <a:pt x="7644257" y="1587776"/>
                  <a:pt x="7645302" y="1590443"/>
                  <a:pt x="7646831" y="1591983"/>
                </a:cubicBezTo>
                <a:cubicBezTo>
                  <a:pt x="7647577" y="1592347"/>
                  <a:pt x="7648323" y="1592711"/>
                  <a:pt x="7649069" y="1593074"/>
                </a:cubicBezTo>
                <a:lnTo>
                  <a:pt x="7651326" y="1599230"/>
                </a:lnTo>
                <a:lnTo>
                  <a:pt x="7657195" y="1610539"/>
                </a:lnTo>
                <a:lnTo>
                  <a:pt x="7656957" y="1613422"/>
                </a:lnTo>
                <a:lnTo>
                  <a:pt x="7663730" y="1631673"/>
                </a:lnTo>
                <a:lnTo>
                  <a:pt x="7663189" y="1632289"/>
                </a:lnTo>
                <a:cubicBezTo>
                  <a:pt x="7662131" y="1634085"/>
                  <a:pt x="7661641" y="1636199"/>
                  <a:pt x="7662326" y="1639024"/>
                </a:cubicBezTo>
                <a:cubicBezTo>
                  <a:pt x="7651979" y="1640024"/>
                  <a:pt x="7659188" y="1642819"/>
                  <a:pt x="7662125" y="1651067"/>
                </a:cubicBezTo>
                <a:cubicBezTo>
                  <a:pt x="7646711" y="1654462"/>
                  <a:pt x="7660667" y="1674670"/>
                  <a:pt x="7653812" y="1683345"/>
                </a:cubicBezTo>
                <a:cubicBezTo>
                  <a:pt x="7656316" y="1689330"/>
                  <a:pt x="7658683" y="1695719"/>
                  <a:pt x="7660803" y="1702414"/>
                </a:cubicBezTo>
                <a:lnTo>
                  <a:pt x="7661867" y="1756201"/>
                </a:lnTo>
                <a:lnTo>
                  <a:pt x="7649453" y="1812530"/>
                </a:lnTo>
                <a:cubicBezTo>
                  <a:pt x="7649183" y="1833366"/>
                  <a:pt x="7644573" y="1851408"/>
                  <a:pt x="7647823" y="1869041"/>
                </a:cubicBezTo>
                <a:cubicBezTo>
                  <a:pt x="7644238" y="1876204"/>
                  <a:pt x="7642789" y="1882956"/>
                  <a:pt x="7648156" y="1889503"/>
                </a:cubicBezTo>
                <a:cubicBezTo>
                  <a:pt x="7646365" y="1908946"/>
                  <a:pt x="7638702" y="1913653"/>
                  <a:pt x="7644679" y="1925974"/>
                </a:cubicBezTo>
                <a:cubicBezTo>
                  <a:pt x="7632281" y="1936898"/>
                  <a:pt x="7637013" y="1937545"/>
                  <a:pt x="7640564" y="1942678"/>
                </a:cubicBezTo>
                <a:lnTo>
                  <a:pt x="7640816" y="1943410"/>
                </a:lnTo>
                <a:lnTo>
                  <a:pt x="7639044" y="1944904"/>
                </a:lnTo>
                <a:lnTo>
                  <a:pt x="7638223" y="1947993"/>
                </a:lnTo>
                <a:lnTo>
                  <a:pt x="7638752" y="1956430"/>
                </a:lnTo>
                <a:lnTo>
                  <a:pt x="7639407" y="1959603"/>
                </a:lnTo>
                <a:cubicBezTo>
                  <a:pt x="7639690" y="1961788"/>
                  <a:pt x="7639658" y="1963239"/>
                  <a:pt x="7639396" y="1964244"/>
                </a:cubicBezTo>
                <a:lnTo>
                  <a:pt x="7639249" y="1964361"/>
                </a:lnTo>
                <a:lnTo>
                  <a:pt x="7639521" y="1968708"/>
                </a:lnTo>
                <a:cubicBezTo>
                  <a:pt x="7640315" y="1976045"/>
                  <a:pt x="7641402" y="1983186"/>
                  <a:pt x="7642694" y="1989983"/>
                </a:cubicBezTo>
                <a:cubicBezTo>
                  <a:pt x="7634556" y="1995729"/>
                  <a:pt x="7644169" y="2020842"/>
                  <a:pt x="7628828" y="2018094"/>
                </a:cubicBezTo>
                <a:cubicBezTo>
                  <a:pt x="7630116" y="2027262"/>
                  <a:pt x="7636485" y="2032807"/>
                  <a:pt x="7626423" y="2029720"/>
                </a:cubicBezTo>
                <a:cubicBezTo>
                  <a:pt x="7626559" y="2032738"/>
                  <a:pt x="7625703" y="2034598"/>
                  <a:pt x="7624364" y="2035929"/>
                </a:cubicBezTo>
                <a:lnTo>
                  <a:pt x="7623733" y="2036314"/>
                </a:lnTo>
                <a:lnTo>
                  <a:pt x="7626847" y="2056711"/>
                </a:lnTo>
                <a:lnTo>
                  <a:pt x="7626090" y="2059419"/>
                </a:lnTo>
                <a:lnTo>
                  <a:pt x="7629618" y="2072712"/>
                </a:lnTo>
                <a:lnTo>
                  <a:pt x="7630641" y="2079581"/>
                </a:lnTo>
                <a:lnTo>
                  <a:pt x="7632577" y="2081522"/>
                </a:lnTo>
                <a:cubicBezTo>
                  <a:pt x="7633753" y="2083617"/>
                  <a:pt x="7634261" y="2086620"/>
                  <a:pt x="7633251" y="2091658"/>
                </a:cubicBezTo>
                <a:lnTo>
                  <a:pt x="7632707" y="2092825"/>
                </a:lnTo>
                <a:lnTo>
                  <a:pt x="7635575" y="2101184"/>
                </a:lnTo>
                <a:cubicBezTo>
                  <a:pt x="7636900" y="2103876"/>
                  <a:pt x="7638586" y="2106260"/>
                  <a:pt x="7640772" y="2108190"/>
                </a:cubicBezTo>
                <a:cubicBezTo>
                  <a:pt x="7629093" y="2136655"/>
                  <a:pt x="7639778" y="2163513"/>
                  <a:pt x="7637758" y="2194409"/>
                </a:cubicBezTo>
                <a:cubicBezTo>
                  <a:pt x="7619585" y="2207765"/>
                  <a:pt x="7641835" y="2261154"/>
                  <a:pt x="7659453" y="2268824"/>
                </a:cubicBezTo>
                <a:cubicBezTo>
                  <a:pt x="7644015" y="2268997"/>
                  <a:pt x="7665037" y="2307714"/>
                  <a:pt x="7665583" y="2317700"/>
                </a:cubicBezTo>
                <a:cubicBezTo>
                  <a:pt x="7665764" y="2321029"/>
                  <a:pt x="7663671" y="2321166"/>
                  <a:pt x="7657195" y="2315619"/>
                </a:cubicBezTo>
                <a:cubicBezTo>
                  <a:pt x="7658997" y="2326231"/>
                  <a:pt x="7650972" y="2337185"/>
                  <a:pt x="7644431" y="2331209"/>
                </a:cubicBezTo>
                <a:cubicBezTo>
                  <a:pt x="7658433" y="2363448"/>
                  <a:pt x="7644510" y="2411031"/>
                  <a:pt x="7650869" y="2447461"/>
                </a:cubicBezTo>
                <a:cubicBezTo>
                  <a:pt x="7635485" y="2467322"/>
                  <a:pt x="7649719" y="2456555"/>
                  <a:pt x="7646841" y="2477156"/>
                </a:cubicBezTo>
                <a:cubicBezTo>
                  <a:pt x="7661004" y="2471521"/>
                  <a:pt x="7638896" y="2502164"/>
                  <a:pt x="7654880" y="2503292"/>
                </a:cubicBezTo>
                <a:cubicBezTo>
                  <a:pt x="7653849" y="2507005"/>
                  <a:pt x="7652348" y="2510567"/>
                  <a:pt x="7650720" y="2514131"/>
                </a:cubicBezTo>
                <a:lnTo>
                  <a:pt x="7649876" y="2516003"/>
                </a:lnTo>
                <a:lnTo>
                  <a:pt x="7649263" y="2523483"/>
                </a:lnTo>
                <a:lnTo>
                  <a:pt x="7645633" y="2525592"/>
                </a:lnTo>
                <a:lnTo>
                  <a:pt x="7642233" y="2536851"/>
                </a:lnTo>
                <a:cubicBezTo>
                  <a:pt x="7641494" y="2541069"/>
                  <a:pt x="7641323" y="2545607"/>
                  <a:pt x="7642069" y="2550622"/>
                </a:cubicBezTo>
                <a:cubicBezTo>
                  <a:pt x="7648404" y="2562959"/>
                  <a:pt x="7640640" y="2582170"/>
                  <a:pt x="7641110" y="2599544"/>
                </a:cubicBezTo>
                <a:lnTo>
                  <a:pt x="7643071" y="2607523"/>
                </a:lnTo>
                <a:lnTo>
                  <a:pt x="7639801" y="2633566"/>
                </a:lnTo>
                <a:cubicBezTo>
                  <a:pt x="7639166" y="2640978"/>
                  <a:pt x="7638833" y="2648672"/>
                  <a:pt x="7639065" y="2656773"/>
                </a:cubicBezTo>
                <a:lnTo>
                  <a:pt x="7640624" y="2671810"/>
                </a:lnTo>
                <a:lnTo>
                  <a:pt x="7639332" y="2675751"/>
                </a:lnTo>
                <a:cubicBezTo>
                  <a:pt x="7639476" y="2682617"/>
                  <a:pt x="7644027" y="2691703"/>
                  <a:pt x="7638498" y="2690893"/>
                </a:cubicBezTo>
                <a:lnTo>
                  <a:pt x="7640415" y="2698606"/>
                </a:lnTo>
                <a:lnTo>
                  <a:pt x="7636002" y="2706218"/>
                </a:lnTo>
                <a:cubicBezTo>
                  <a:pt x="7634978" y="2707053"/>
                  <a:pt x="7633887" y="2707679"/>
                  <a:pt x="7632770" y="2708079"/>
                </a:cubicBezTo>
                <a:lnTo>
                  <a:pt x="7634220" y="2718854"/>
                </a:lnTo>
                <a:lnTo>
                  <a:pt x="7631061" y="2727688"/>
                </a:lnTo>
                <a:lnTo>
                  <a:pt x="7633127" y="2735389"/>
                </a:lnTo>
                <a:lnTo>
                  <a:pt x="7632661" y="2738584"/>
                </a:lnTo>
                <a:lnTo>
                  <a:pt x="7631098" y="2746529"/>
                </a:lnTo>
                <a:cubicBezTo>
                  <a:pt x="7630002" y="2750602"/>
                  <a:pt x="7628681" y="2755160"/>
                  <a:pt x="7627624" y="2760235"/>
                </a:cubicBezTo>
                <a:lnTo>
                  <a:pt x="7627140" y="2764511"/>
                </a:lnTo>
                <a:lnTo>
                  <a:pt x="7621827" y="2773820"/>
                </a:lnTo>
                <a:cubicBezTo>
                  <a:pt x="7617811" y="2780593"/>
                  <a:pt x="7615104" y="2785923"/>
                  <a:pt x="7617284" y="2791840"/>
                </a:cubicBezTo>
                <a:cubicBezTo>
                  <a:pt x="7612094" y="2801924"/>
                  <a:pt x="7597550" y="2808970"/>
                  <a:pt x="7601430" y="2823567"/>
                </a:cubicBezTo>
                <a:cubicBezTo>
                  <a:pt x="7594841" y="2819137"/>
                  <a:pt x="7600633" y="2839778"/>
                  <a:pt x="7593865" y="2842217"/>
                </a:cubicBezTo>
                <a:cubicBezTo>
                  <a:pt x="7588415" y="2843342"/>
                  <a:pt x="7588901" y="2849866"/>
                  <a:pt x="7586893" y="2854834"/>
                </a:cubicBezTo>
                <a:cubicBezTo>
                  <a:pt x="7581327" y="2858374"/>
                  <a:pt x="7576244" y="2883372"/>
                  <a:pt x="7577046" y="2892075"/>
                </a:cubicBezTo>
                <a:cubicBezTo>
                  <a:pt x="7582584" y="2916606"/>
                  <a:pt x="7560175" y="2936338"/>
                  <a:pt x="7564026" y="2955950"/>
                </a:cubicBezTo>
                <a:cubicBezTo>
                  <a:pt x="7563501" y="2961086"/>
                  <a:pt x="7562240" y="2965343"/>
                  <a:pt x="7560529" y="2969031"/>
                </a:cubicBezTo>
                <a:lnTo>
                  <a:pt x="7554631" y="2978222"/>
                </a:lnTo>
                <a:lnTo>
                  <a:pt x="7550747" y="2978564"/>
                </a:lnTo>
                <a:lnTo>
                  <a:pt x="7548359" y="2985429"/>
                </a:lnTo>
                <a:lnTo>
                  <a:pt x="7547120" y="2986826"/>
                </a:lnTo>
                <a:cubicBezTo>
                  <a:pt x="7544741" y="2989483"/>
                  <a:pt x="7542480" y="2992194"/>
                  <a:pt x="7540621" y="2995267"/>
                </a:cubicBezTo>
                <a:cubicBezTo>
                  <a:pt x="7555200" y="3003715"/>
                  <a:pt x="7527208" y="3022799"/>
                  <a:pt x="7541739" y="3023946"/>
                </a:cubicBezTo>
                <a:cubicBezTo>
                  <a:pt x="7534059" y="3042303"/>
                  <a:pt x="7549904" y="3038579"/>
                  <a:pt x="7530781" y="3050462"/>
                </a:cubicBezTo>
                <a:cubicBezTo>
                  <a:pt x="7527838" y="3088204"/>
                  <a:pt x="7503338" y="3127251"/>
                  <a:pt x="7508515" y="3164510"/>
                </a:cubicBezTo>
                <a:cubicBezTo>
                  <a:pt x="7503888" y="3155782"/>
                  <a:pt x="7493770" y="3162549"/>
                  <a:pt x="7492866" y="3173520"/>
                </a:cubicBezTo>
                <a:cubicBezTo>
                  <a:pt x="7474179" y="3140376"/>
                  <a:pt x="7498581" y="3226463"/>
                  <a:pt x="7479395" y="3217191"/>
                </a:cubicBezTo>
                <a:cubicBezTo>
                  <a:pt x="7493905" y="3232643"/>
                  <a:pt x="7501608" y="3293915"/>
                  <a:pt x="7481475" y="3298298"/>
                </a:cubicBezTo>
                <a:cubicBezTo>
                  <a:pt x="7472089" y="3326890"/>
                  <a:pt x="7475493" y="3357480"/>
                  <a:pt x="7457722" y="3379292"/>
                </a:cubicBezTo>
                <a:cubicBezTo>
                  <a:pt x="7459285" y="3382143"/>
                  <a:pt x="7460273" y="3385199"/>
                  <a:pt x="7460850" y="3388381"/>
                </a:cubicBezTo>
                <a:lnTo>
                  <a:pt x="7461482" y="3397694"/>
                </a:lnTo>
                <a:lnTo>
                  <a:pt x="7460695" y="3398556"/>
                </a:lnTo>
                <a:cubicBezTo>
                  <a:pt x="7458532" y="3402904"/>
                  <a:pt x="7458275" y="3406007"/>
                  <a:pt x="7458858" y="3408553"/>
                </a:cubicBezTo>
                <a:lnTo>
                  <a:pt x="7460185" y="3411299"/>
                </a:lnTo>
                <a:lnTo>
                  <a:pt x="7459468" y="3418333"/>
                </a:lnTo>
                <a:lnTo>
                  <a:pt x="7459515" y="3432662"/>
                </a:lnTo>
                <a:lnTo>
                  <a:pt x="7458154" y="3434902"/>
                </a:lnTo>
                <a:lnTo>
                  <a:pt x="7456091" y="3455825"/>
                </a:lnTo>
                <a:cubicBezTo>
                  <a:pt x="7455865" y="3455850"/>
                  <a:pt x="7455638" y="3455877"/>
                  <a:pt x="7455413" y="3455903"/>
                </a:cubicBezTo>
                <a:cubicBezTo>
                  <a:pt x="7453843" y="3456557"/>
                  <a:pt x="7452596" y="3457940"/>
                  <a:pt x="7451989" y="3460886"/>
                </a:cubicBezTo>
                <a:cubicBezTo>
                  <a:pt x="7443388" y="3453296"/>
                  <a:pt x="7447961" y="3461529"/>
                  <a:pt x="7446929" y="3470886"/>
                </a:cubicBezTo>
                <a:cubicBezTo>
                  <a:pt x="7433341" y="3461186"/>
                  <a:pt x="7436171" y="3489615"/>
                  <a:pt x="7427213" y="3491353"/>
                </a:cubicBezTo>
                <a:cubicBezTo>
                  <a:pt x="7426761" y="3498443"/>
                  <a:pt x="7426037" y="3505767"/>
                  <a:pt x="7424990" y="3513143"/>
                </a:cubicBezTo>
                <a:lnTo>
                  <a:pt x="7424186" y="3517424"/>
                </a:lnTo>
                <a:cubicBezTo>
                  <a:pt x="7424132" y="3517438"/>
                  <a:pt x="7424077" y="3517453"/>
                  <a:pt x="7424024" y="3517467"/>
                </a:cubicBezTo>
                <a:cubicBezTo>
                  <a:pt x="7423536" y="3518305"/>
                  <a:pt x="7423153" y="3519678"/>
                  <a:pt x="7422883" y="3521896"/>
                </a:cubicBezTo>
                <a:lnTo>
                  <a:pt x="7422723" y="3525229"/>
                </a:lnTo>
                <a:lnTo>
                  <a:pt x="7421163" y="3533534"/>
                </a:lnTo>
                <a:lnTo>
                  <a:pt x="7419650" y="3536108"/>
                </a:lnTo>
                <a:lnTo>
                  <a:pt x="7417640" y="3536718"/>
                </a:lnTo>
                <a:lnTo>
                  <a:pt x="7417697" y="3537534"/>
                </a:lnTo>
                <a:cubicBezTo>
                  <a:pt x="7419749" y="3544077"/>
                  <a:pt x="7423989" y="3546875"/>
                  <a:pt x="7409814" y="3551598"/>
                </a:cubicBezTo>
                <a:cubicBezTo>
                  <a:pt x="7412376" y="3566128"/>
                  <a:pt x="7404108" y="3567090"/>
                  <a:pt x="7397719" y="3584844"/>
                </a:cubicBezTo>
                <a:cubicBezTo>
                  <a:pt x="7401116" y="3593573"/>
                  <a:pt x="7398130" y="3599358"/>
                  <a:pt x="7393057" y="3604546"/>
                </a:cubicBezTo>
                <a:cubicBezTo>
                  <a:pt x="7391792" y="3622895"/>
                  <a:pt x="7383125" y="3638008"/>
                  <a:pt x="7377811" y="3657793"/>
                </a:cubicBezTo>
                <a:cubicBezTo>
                  <a:pt x="7379886" y="3680874"/>
                  <a:pt x="7366255" y="3689531"/>
                  <a:pt x="7360624" y="3710685"/>
                </a:cubicBezTo>
                <a:cubicBezTo>
                  <a:pt x="7367950" y="3731637"/>
                  <a:pt x="7347999" y="3723947"/>
                  <a:pt x="7341489" y="3734006"/>
                </a:cubicBezTo>
                <a:lnTo>
                  <a:pt x="7340478" y="3737028"/>
                </a:lnTo>
                <a:lnTo>
                  <a:pt x="7340489" y="3745476"/>
                </a:lnTo>
                <a:lnTo>
                  <a:pt x="7340950" y="3748687"/>
                </a:lnTo>
                <a:cubicBezTo>
                  <a:pt x="7341098" y="3750887"/>
                  <a:pt x="7340976" y="3752333"/>
                  <a:pt x="7340653" y="3753314"/>
                </a:cubicBezTo>
                <a:lnTo>
                  <a:pt x="7340500" y="3753419"/>
                </a:lnTo>
                <a:lnTo>
                  <a:pt x="7340506" y="3757774"/>
                </a:lnTo>
                <a:cubicBezTo>
                  <a:pt x="7340847" y="3765147"/>
                  <a:pt x="7341495" y="3772345"/>
                  <a:pt x="7342369" y="3779218"/>
                </a:cubicBezTo>
                <a:cubicBezTo>
                  <a:pt x="7333890" y="3784348"/>
                  <a:pt x="7341949" y="3810090"/>
                  <a:pt x="7326800" y="3806225"/>
                </a:cubicBezTo>
                <a:cubicBezTo>
                  <a:pt x="7327524" y="3815461"/>
                  <a:pt x="7333545" y="3821456"/>
                  <a:pt x="7323686" y="3817640"/>
                </a:cubicBezTo>
                <a:cubicBezTo>
                  <a:pt x="7323637" y="3820659"/>
                  <a:pt x="7322668" y="3822449"/>
                  <a:pt x="7321247" y="3823678"/>
                </a:cubicBezTo>
                <a:lnTo>
                  <a:pt x="7320595" y="3824018"/>
                </a:lnTo>
                <a:lnTo>
                  <a:pt x="7322453" y="3844579"/>
                </a:lnTo>
                <a:lnTo>
                  <a:pt x="7321532" y="3847225"/>
                </a:lnTo>
                <a:lnTo>
                  <a:pt x="7324238" y="3860736"/>
                </a:lnTo>
                <a:lnTo>
                  <a:pt x="7324840" y="3867658"/>
                </a:lnTo>
                <a:lnTo>
                  <a:pt x="7326655" y="3869733"/>
                </a:lnTo>
                <a:cubicBezTo>
                  <a:pt x="7327701" y="3871909"/>
                  <a:pt x="7328023" y="3874942"/>
                  <a:pt x="7326706" y="3879891"/>
                </a:cubicBezTo>
                <a:lnTo>
                  <a:pt x="7326093" y="3881013"/>
                </a:lnTo>
                <a:lnTo>
                  <a:pt x="7328442" y="3889558"/>
                </a:lnTo>
                <a:cubicBezTo>
                  <a:pt x="7329602" y="3892339"/>
                  <a:pt x="7331138" y="3894839"/>
                  <a:pt x="7333203" y="3896924"/>
                </a:cubicBezTo>
                <a:cubicBezTo>
                  <a:pt x="7319795" y="3924445"/>
                  <a:pt x="7328820" y="3952004"/>
                  <a:pt x="7324908" y="3982658"/>
                </a:cubicBezTo>
                <a:cubicBezTo>
                  <a:pt x="7325522" y="4017325"/>
                  <a:pt x="7327874" y="4041416"/>
                  <a:pt x="7327588" y="4064228"/>
                </a:cubicBezTo>
                <a:cubicBezTo>
                  <a:pt x="7328735" y="4074940"/>
                  <a:pt x="7329351" y="4153102"/>
                  <a:pt x="7323186" y="4146664"/>
                </a:cubicBezTo>
                <a:cubicBezTo>
                  <a:pt x="7335189" y="4179829"/>
                  <a:pt x="7318370" y="4199117"/>
                  <a:pt x="7322488" y="4235901"/>
                </a:cubicBezTo>
                <a:cubicBezTo>
                  <a:pt x="7305909" y="4254573"/>
                  <a:pt x="7320783" y="4244884"/>
                  <a:pt x="7316645" y="4265209"/>
                </a:cubicBezTo>
                <a:cubicBezTo>
                  <a:pt x="7331133" y="4260631"/>
                  <a:pt x="7307179" y="4289560"/>
                  <a:pt x="7323069" y="4291857"/>
                </a:cubicBezTo>
                <a:cubicBezTo>
                  <a:pt x="7321814" y="4295483"/>
                  <a:pt x="7320095" y="4298923"/>
                  <a:pt x="7318251" y="4302359"/>
                </a:cubicBezTo>
                <a:lnTo>
                  <a:pt x="7317295" y="4304161"/>
                </a:lnTo>
                <a:lnTo>
                  <a:pt x="7316223" y="4311573"/>
                </a:lnTo>
                <a:lnTo>
                  <a:pt x="7312469" y="4313411"/>
                </a:lnTo>
                <a:lnTo>
                  <a:pt x="7306447" y="4403491"/>
                </a:lnTo>
                <a:cubicBezTo>
                  <a:pt x="7308849" y="4411399"/>
                  <a:pt x="7308497" y="4436984"/>
                  <a:pt x="7303688" y="4442497"/>
                </a:cubicBezTo>
                <a:cubicBezTo>
                  <a:pt x="7302637" y="4447969"/>
                  <a:pt x="7304327" y="4453942"/>
                  <a:pt x="7299181" y="4457128"/>
                </a:cubicBezTo>
                <a:cubicBezTo>
                  <a:pt x="7296154" y="4469016"/>
                  <a:pt x="7289197" y="4496240"/>
                  <a:pt x="7285530" y="4513823"/>
                </a:cubicBezTo>
                <a:cubicBezTo>
                  <a:pt x="7288769" y="4518560"/>
                  <a:pt x="7287100" y="4524649"/>
                  <a:pt x="7284412" y="4532609"/>
                </a:cubicBezTo>
                <a:lnTo>
                  <a:pt x="7282601" y="4540125"/>
                </a:lnTo>
                <a:lnTo>
                  <a:pt x="7291785" y="4563650"/>
                </a:lnTo>
                <a:lnTo>
                  <a:pt x="7284191" y="4636427"/>
                </a:lnTo>
                <a:lnTo>
                  <a:pt x="7292797" y="4672055"/>
                </a:lnTo>
                <a:cubicBezTo>
                  <a:pt x="7294304" y="4686552"/>
                  <a:pt x="7294421" y="4700466"/>
                  <a:pt x="7295425" y="4713953"/>
                </a:cubicBezTo>
                <a:cubicBezTo>
                  <a:pt x="7296104" y="4744441"/>
                  <a:pt x="7280378" y="4723911"/>
                  <a:pt x="7292574" y="4762180"/>
                </a:cubicBezTo>
                <a:cubicBezTo>
                  <a:pt x="7286719" y="4766152"/>
                  <a:pt x="7286266" y="4770971"/>
                  <a:pt x="7288689" y="4779168"/>
                </a:cubicBezTo>
                <a:cubicBezTo>
                  <a:pt x="7288592" y="4793971"/>
                  <a:pt x="7274303" y="4792486"/>
                  <a:pt x="7282355" y="4807636"/>
                </a:cubicBezTo>
                <a:cubicBezTo>
                  <a:pt x="7278556" y="4806204"/>
                  <a:pt x="7277539" y="4813202"/>
                  <a:pt x="7276505" y="4819678"/>
                </a:cubicBezTo>
                <a:lnTo>
                  <a:pt x="7273752" y="4823797"/>
                </a:lnTo>
                <a:lnTo>
                  <a:pt x="7283683" y="4847794"/>
                </a:lnTo>
                <a:cubicBezTo>
                  <a:pt x="7296832" y="4890479"/>
                  <a:pt x="7302379" y="4941877"/>
                  <a:pt x="7311552" y="4978326"/>
                </a:cubicBezTo>
                <a:cubicBezTo>
                  <a:pt x="7284161" y="4998846"/>
                  <a:pt x="7309660" y="4989594"/>
                  <a:pt x="7304880" y="5015024"/>
                </a:cubicBezTo>
                <a:cubicBezTo>
                  <a:pt x="7330355" y="5012307"/>
                  <a:pt x="7291032" y="5044485"/>
                  <a:pt x="7319932" y="5050993"/>
                </a:cubicBezTo>
                <a:cubicBezTo>
                  <a:pt x="7318148" y="5055414"/>
                  <a:pt x="7315506" y="5059493"/>
                  <a:pt x="7312641" y="5063537"/>
                </a:cubicBezTo>
                <a:lnTo>
                  <a:pt x="7311153" y="5065661"/>
                </a:lnTo>
                <a:lnTo>
                  <a:pt x="7310197" y="5075032"/>
                </a:lnTo>
                <a:lnTo>
                  <a:pt x="7303683" y="5076576"/>
                </a:lnTo>
                <a:lnTo>
                  <a:pt x="7297768" y="5089898"/>
                </a:lnTo>
                <a:cubicBezTo>
                  <a:pt x="7296519" y="5095057"/>
                  <a:pt x="7296302" y="5100805"/>
                  <a:pt x="7297750" y="5107454"/>
                </a:cubicBezTo>
                <a:cubicBezTo>
                  <a:pt x="7309447" y="5125240"/>
                  <a:pt x="7295812" y="5147341"/>
                  <a:pt x="7297014" y="5169708"/>
                </a:cubicBezTo>
                <a:lnTo>
                  <a:pt x="7300719" y="5180532"/>
                </a:lnTo>
                <a:lnTo>
                  <a:pt x="7295705" y="5210620"/>
                </a:lnTo>
                <a:lnTo>
                  <a:pt x="7296901" y="5212749"/>
                </a:lnTo>
                <a:cubicBezTo>
                  <a:pt x="7296704" y="5218058"/>
                  <a:pt x="7294377" y="5228574"/>
                  <a:pt x="7294523" y="5242477"/>
                </a:cubicBezTo>
                <a:lnTo>
                  <a:pt x="7297776" y="5296160"/>
                </a:lnTo>
                <a:lnTo>
                  <a:pt x="7289955" y="5304499"/>
                </a:lnTo>
                <a:lnTo>
                  <a:pt x="7286210" y="5305374"/>
                </a:lnTo>
                <a:lnTo>
                  <a:pt x="7286995" y="5320092"/>
                </a:lnTo>
                <a:lnTo>
                  <a:pt x="7281550" y="5330613"/>
                </a:lnTo>
                <a:lnTo>
                  <a:pt x="7285354" y="5340890"/>
                </a:lnTo>
                <a:lnTo>
                  <a:pt x="7281914" y="5354491"/>
                </a:lnTo>
                <a:cubicBezTo>
                  <a:pt x="7280017" y="5359352"/>
                  <a:pt x="7277725" y="5364763"/>
                  <a:pt x="7275918" y="5370917"/>
                </a:cubicBezTo>
                <a:lnTo>
                  <a:pt x="7267655" y="5384350"/>
                </a:lnTo>
                <a:lnTo>
                  <a:pt x="7263791" y="5406610"/>
                </a:lnTo>
                <a:cubicBezTo>
                  <a:pt x="7260956" y="5423841"/>
                  <a:pt x="7257650" y="5440271"/>
                  <a:pt x="7251522" y="5456222"/>
                </a:cubicBezTo>
                <a:cubicBezTo>
                  <a:pt x="7253699" y="5469913"/>
                  <a:pt x="7252931" y="5482529"/>
                  <a:pt x="7242311" y="5493751"/>
                </a:cubicBezTo>
                <a:cubicBezTo>
                  <a:pt x="7236636" y="5529727"/>
                  <a:pt x="7245809" y="5539513"/>
                  <a:pt x="7231835" y="5561252"/>
                </a:cubicBezTo>
                <a:cubicBezTo>
                  <a:pt x="7236311" y="5568555"/>
                  <a:pt x="7238499" y="5573475"/>
                  <a:pt x="7239152" y="5577121"/>
                </a:cubicBezTo>
                <a:cubicBezTo>
                  <a:pt x="7241111" y="5588065"/>
                  <a:pt x="7229268" y="5587525"/>
                  <a:pt x="7224043" y="5605355"/>
                </a:cubicBezTo>
                <a:cubicBezTo>
                  <a:pt x="7216774" y="5624244"/>
                  <a:pt x="7213225" y="5590845"/>
                  <a:pt x="7209229" y="5609118"/>
                </a:cubicBezTo>
                <a:cubicBezTo>
                  <a:pt x="7212098" y="5628346"/>
                  <a:pt x="7194168" y="5628785"/>
                  <a:pt x="7198222" y="5648700"/>
                </a:cubicBezTo>
                <a:cubicBezTo>
                  <a:pt x="7212577" y="5642705"/>
                  <a:pt x="7189541" y="5689259"/>
                  <a:pt x="7201221" y="5689771"/>
                </a:cubicBezTo>
                <a:cubicBezTo>
                  <a:pt x="7181618" y="5708428"/>
                  <a:pt x="7201258" y="5715573"/>
                  <a:pt x="7192555" y="5739098"/>
                </a:cubicBezTo>
                <a:cubicBezTo>
                  <a:pt x="7184486" y="5750478"/>
                  <a:pt x="7182208" y="5758416"/>
                  <a:pt x="7187522" y="5768603"/>
                </a:cubicBezTo>
                <a:cubicBezTo>
                  <a:pt x="7148692" y="5821144"/>
                  <a:pt x="7181577" y="5799065"/>
                  <a:pt x="7162500" y="5846928"/>
                </a:cubicBezTo>
                <a:lnTo>
                  <a:pt x="7160827" y="5850799"/>
                </a:lnTo>
                <a:lnTo>
                  <a:pt x="7163312" y="5866636"/>
                </a:lnTo>
                <a:cubicBezTo>
                  <a:pt x="7163884" y="5867070"/>
                  <a:pt x="7164455" y="5867505"/>
                  <a:pt x="7165029" y="5867939"/>
                </a:cubicBezTo>
                <a:lnTo>
                  <a:pt x="7142501" y="5914339"/>
                </a:lnTo>
                <a:lnTo>
                  <a:pt x="7143151" y="5921221"/>
                </a:lnTo>
                <a:lnTo>
                  <a:pt x="7123808" y="5950546"/>
                </a:lnTo>
                <a:lnTo>
                  <a:pt x="7116299" y="5966186"/>
                </a:lnTo>
                <a:lnTo>
                  <a:pt x="7106117" y="5983669"/>
                </a:lnTo>
                <a:lnTo>
                  <a:pt x="7109622" y="5995569"/>
                </a:lnTo>
                <a:cubicBezTo>
                  <a:pt x="7114727" y="6023526"/>
                  <a:pt x="7092983" y="6067450"/>
                  <a:pt x="7116605" y="6077139"/>
                </a:cubicBezTo>
                <a:cubicBezTo>
                  <a:pt x="7102148" y="6089933"/>
                  <a:pt x="7125501" y="6101908"/>
                  <a:pt x="7127573" y="6115892"/>
                </a:cubicBezTo>
                <a:cubicBezTo>
                  <a:pt x="7118381" y="6127056"/>
                  <a:pt x="7126331" y="6132595"/>
                  <a:pt x="7128098" y="6142737"/>
                </a:cubicBezTo>
                <a:cubicBezTo>
                  <a:pt x="7122429" y="6147329"/>
                  <a:pt x="7122724" y="6155912"/>
                  <a:pt x="7129375" y="6158833"/>
                </a:cubicBezTo>
                <a:cubicBezTo>
                  <a:pt x="7144709" y="6154689"/>
                  <a:pt x="7137060" y="6184499"/>
                  <a:pt x="7147635" y="6186714"/>
                </a:cubicBezTo>
                <a:cubicBezTo>
                  <a:pt x="7149842" y="6204016"/>
                  <a:pt x="7136414" y="6279145"/>
                  <a:pt x="7153343" y="6291871"/>
                </a:cubicBezTo>
                <a:cubicBezTo>
                  <a:pt x="7161381" y="6326852"/>
                  <a:pt x="7134450" y="6377408"/>
                  <a:pt x="7134923" y="6392273"/>
                </a:cubicBezTo>
                <a:cubicBezTo>
                  <a:pt x="7103997" y="6407024"/>
                  <a:pt x="7185503" y="6478818"/>
                  <a:pt x="7187236" y="6541940"/>
                </a:cubicBezTo>
                <a:cubicBezTo>
                  <a:pt x="7184250" y="6550446"/>
                  <a:pt x="7184290" y="6554993"/>
                  <a:pt x="7191340" y="6557275"/>
                </a:cubicBezTo>
                <a:cubicBezTo>
                  <a:pt x="7195412" y="6573685"/>
                  <a:pt x="7202070" y="6606060"/>
                  <a:pt x="7211670" y="6640404"/>
                </a:cubicBezTo>
                <a:cubicBezTo>
                  <a:pt x="7219591" y="6666216"/>
                  <a:pt x="7212698" y="6793331"/>
                  <a:pt x="7221085" y="6827708"/>
                </a:cubicBezTo>
                <a:lnTo>
                  <a:pt x="7227698" y="6857999"/>
                </a:lnTo>
                <a:lnTo>
                  <a:pt x="0" y="6857999"/>
                </a:lnTo>
                <a:close/>
              </a:path>
            </a:pathLst>
          </a:custGeom>
        </p:spPr>
      </p:pic>
    </p:spTree>
    <p:extLst>
      <p:ext uri="{BB962C8B-B14F-4D97-AF65-F5344CB8AC3E}">
        <p14:creationId xmlns:p14="http://schemas.microsoft.com/office/powerpoint/2010/main" val="12737673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46AC56B7-FB26-6934-F6E2-881F9BAE5BEA}"/>
              </a:ext>
            </a:extLst>
          </p:cNvPr>
          <p:cNvSpPr>
            <a:spLocks noGrp="1"/>
          </p:cNvSpPr>
          <p:nvPr>
            <p:ph type="title"/>
          </p:nvPr>
        </p:nvSpPr>
        <p:spPr>
          <a:xfrm>
            <a:off x="773408" y="992094"/>
            <a:ext cx="3616913" cy="2795160"/>
          </a:xfrm>
        </p:spPr>
        <p:txBody>
          <a:bodyPr vert="horz" lIns="91440" tIns="45720" rIns="91440" bIns="45720" rtlCol="0" anchor="b">
            <a:normAutofit/>
          </a:bodyPr>
          <a:lstStyle/>
          <a:p>
            <a:pPr algn="ctr"/>
            <a:r>
              <a:rPr lang="en-US" kern="1200">
                <a:solidFill>
                  <a:schemeClr val="tx1"/>
                </a:solidFill>
                <a:latin typeface="+mj-lt"/>
                <a:ea typeface="+mj-ea"/>
                <a:cs typeface="+mj-cs"/>
              </a:rPr>
              <a:t>FLUJOS DE APROBACIÓN</a:t>
            </a:r>
          </a:p>
        </p:txBody>
      </p:sp>
      <p:pic>
        <p:nvPicPr>
          <p:cNvPr id="5" name="Marcador de contenido 4" descr="Diagrama&#10;&#10;Descripción generada automáticamente">
            <a:extLst>
              <a:ext uri="{FF2B5EF4-FFF2-40B4-BE49-F238E27FC236}">
                <a16:creationId xmlns:a16="http://schemas.microsoft.com/office/drawing/2014/main" id="{EE688824-79DE-F6D7-576D-760266029E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95751" y="895071"/>
            <a:ext cx="5708649" cy="5037882"/>
          </a:xfrm>
          <a:prstGeom prst="rect">
            <a:avLst/>
          </a:prstGeom>
        </p:spPr>
      </p:pic>
    </p:spTree>
    <p:extLst>
      <p:ext uri="{BB962C8B-B14F-4D97-AF65-F5344CB8AC3E}">
        <p14:creationId xmlns:p14="http://schemas.microsoft.com/office/powerpoint/2010/main" val="25309152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ítulo 1">
            <a:extLst>
              <a:ext uri="{FF2B5EF4-FFF2-40B4-BE49-F238E27FC236}">
                <a16:creationId xmlns:a16="http://schemas.microsoft.com/office/drawing/2014/main" id="{5FA5F4C7-3292-BA58-365D-A68826707848}"/>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a:solidFill>
                  <a:schemeClr val="tx1"/>
                </a:solidFill>
                <a:latin typeface="+mj-lt"/>
                <a:ea typeface="+mj-ea"/>
                <a:cs typeface="+mj-cs"/>
              </a:rPr>
              <a:t>ACCIONES DE APROBACIÓN</a:t>
            </a:r>
          </a:p>
        </p:txBody>
      </p:sp>
      <p:pic>
        <p:nvPicPr>
          <p:cNvPr id="5" name="Marcador de contenido 4" descr="Interfaz de usuario gráfica, Texto, Aplicación&#10;&#10;Descripción generada automáticamente">
            <a:extLst>
              <a:ext uri="{FF2B5EF4-FFF2-40B4-BE49-F238E27FC236}">
                <a16:creationId xmlns:a16="http://schemas.microsoft.com/office/drawing/2014/main" id="{0151DCDC-3EA7-DDE7-8991-0787277301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5972" y="2090753"/>
            <a:ext cx="10768181" cy="4091908"/>
          </a:xfrm>
          <a:prstGeom prst="rect">
            <a:avLst/>
          </a:prstGeom>
        </p:spPr>
      </p:pic>
      <p:sp>
        <p:nvSpPr>
          <p:cNvPr id="14" name="Freeform: Shape 13">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16108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ítulo 1">
            <a:extLst>
              <a:ext uri="{FF2B5EF4-FFF2-40B4-BE49-F238E27FC236}">
                <a16:creationId xmlns:a16="http://schemas.microsoft.com/office/drawing/2014/main" id="{CEF5F330-AE67-DA88-C233-41778D4C0904}"/>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a:solidFill>
                  <a:schemeClr val="tx1"/>
                </a:solidFill>
                <a:latin typeface="+mj-lt"/>
                <a:ea typeface="+mj-ea"/>
                <a:cs typeface="+mj-cs"/>
              </a:rPr>
              <a:t>APROBAR O RECHAZAR</a:t>
            </a:r>
          </a:p>
        </p:txBody>
      </p:sp>
      <p:pic>
        <p:nvPicPr>
          <p:cNvPr id="5" name="Marcador de contenido 4" descr="Interfaz de usuario gráfica, Texto, Aplicación, Correo electrónico&#10;&#10;Descripción generada automáticamente">
            <a:extLst>
              <a:ext uri="{FF2B5EF4-FFF2-40B4-BE49-F238E27FC236}">
                <a16:creationId xmlns:a16="http://schemas.microsoft.com/office/drawing/2014/main" id="{120E8548-3FF6-0F4E-1CFF-0881F78FC1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7680" y="2072640"/>
            <a:ext cx="8424765" cy="4128135"/>
          </a:xfrm>
          <a:prstGeom prst="rect">
            <a:avLst/>
          </a:prstGeom>
        </p:spPr>
      </p:pic>
      <p:sp>
        <p:nvSpPr>
          <p:cNvPr id="14" name="Freeform: Shape 13">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89612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0A77E60F-57A3-4354-EFCC-DAF413B214D3}"/>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en-US" sz="3600" kern="1200">
                <a:solidFill>
                  <a:schemeClr val="tx1"/>
                </a:solidFill>
                <a:latin typeface="+mj-lt"/>
                <a:ea typeface="+mj-ea"/>
                <a:cs typeface="+mj-cs"/>
              </a:rPr>
              <a:t>RESPUESTAS PERSONALIZADAS</a:t>
            </a:r>
          </a:p>
        </p:txBody>
      </p:sp>
      <p:pic>
        <p:nvPicPr>
          <p:cNvPr id="5" name="Marcador de contenido 4" descr="Interfaz de usuario gráfica, Texto, Aplicación, Correo electrónico&#10;&#10;Descripción generada automáticamente">
            <a:extLst>
              <a:ext uri="{FF2B5EF4-FFF2-40B4-BE49-F238E27FC236}">
                <a16:creationId xmlns:a16="http://schemas.microsoft.com/office/drawing/2014/main" id="{86C5CF32-1E13-F3EC-EA94-4BB286D258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7744" y="2354239"/>
            <a:ext cx="6836511" cy="3948085"/>
          </a:xfrm>
          <a:prstGeom prst="rect">
            <a:avLst/>
          </a:prstGeom>
        </p:spPr>
      </p:pic>
    </p:spTree>
    <p:extLst>
      <p:ext uri="{BB962C8B-B14F-4D97-AF65-F5344CB8AC3E}">
        <p14:creationId xmlns:p14="http://schemas.microsoft.com/office/powerpoint/2010/main" val="33254600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201582CE-6DC5-1287-9F23-863577638FE6}"/>
              </a:ext>
            </a:extLst>
          </p:cNvPr>
          <p:cNvSpPr>
            <a:spLocks noGrp="1"/>
          </p:cNvSpPr>
          <p:nvPr>
            <p:ph type="title"/>
          </p:nvPr>
        </p:nvSpPr>
        <p:spPr>
          <a:xfrm>
            <a:off x="643468" y="643467"/>
            <a:ext cx="4620584" cy="4567137"/>
          </a:xfrm>
        </p:spPr>
        <p:txBody>
          <a:bodyPr vert="horz" lIns="91440" tIns="45720" rIns="91440" bIns="45720" rtlCol="0" anchor="b">
            <a:normAutofit/>
          </a:bodyPr>
          <a:lstStyle/>
          <a:p>
            <a:r>
              <a:rPr lang="en-US" kern="1200">
                <a:solidFill>
                  <a:schemeClr val="tx1"/>
                </a:solidFill>
                <a:latin typeface="+mj-lt"/>
                <a:ea typeface="+mj-ea"/>
                <a:cs typeface="+mj-cs"/>
              </a:rPr>
              <a:t>ESPERAR APROBACIÓN</a:t>
            </a:r>
          </a:p>
        </p:txBody>
      </p:sp>
      <p:pic>
        <p:nvPicPr>
          <p:cNvPr id="5" name="Marcador de contenido 4" descr="Interfaz de usuario gráfica, Aplicación, Word&#10;&#10;Descripción generada automáticamente">
            <a:extLst>
              <a:ext uri="{FF2B5EF4-FFF2-40B4-BE49-F238E27FC236}">
                <a16:creationId xmlns:a16="http://schemas.microsoft.com/office/drawing/2014/main" id="{70BAA89A-41BE-77F3-70AC-08DE801AF4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6253" y="1235863"/>
            <a:ext cx="4942280" cy="4386273"/>
          </a:xfrm>
          <a:prstGeom prst="rect">
            <a:avLst/>
          </a:prstGeom>
        </p:spPr>
      </p:pic>
    </p:spTree>
    <p:extLst>
      <p:ext uri="{BB962C8B-B14F-4D97-AF65-F5344CB8AC3E}">
        <p14:creationId xmlns:p14="http://schemas.microsoft.com/office/powerpoint/2010/main" val="21204225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2">
            <a:extLst>
              <a:ext uri="{FF2B5EF4-FFF2-40B4-BE49-F238E27FC236}">
                <a16:creationId xmlns:a16="http://schemas.microsoft.com/office/drawing/2014/main" id="{467F378D-A000-47AE-83B2-D9954D8C9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4">
            <a:extLst>
              <a:ext uri="{FF2B5EF4-FFF2-40B4-BE49-F238E27FC236}">
                <a16:creationId xmlns:a16="http://schemas.microsoft.com/office/drawing/2014/main" id="{48E26863-5660-4928-984A-CA2CFC8F6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9647"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Rectangle 6">
            <a:extLst>
              <a:ext uri="{FF2B5EF4-FFF2-40B4-BE49-F238E27FC236}">
                <a16:creationId xmlns:a16="http://schemas.microsoft.com/office/drawing/2014/main" id="{D7538F2A-6532-4E38-8354-21841BB0B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0065" y="580586"/>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52F31131-35FC-4834-8E62-1D9DA3BE2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4148" y="746626"/>
            <a:ext cx="3508037"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E7AD7F70-85A5-463C-9B1F-3182B60F8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2570" y="746626"/>
            <a:ext cx="3511296" cy="3365476"/>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Rectangle 6">
            <a:extLst>
              <a:ext uri="{FF2B5EF4-FFF2-40B4-BE49-F238E27FC236}">
                <a16:creationId xmlns:a16="http://schemas.microsoft.com/office/drawing/2014/main" id="{E5F002A4-1B0E-473E-AD7B-8346FB83B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22924" y="2300232"/>
            <a:ext cx="1027015" cy="258262"/>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5" name="Freeform: Shape 34">
            <a:extLst>
              <a:ext uri="{FF2B5EF4-FFF2-40B4-BE49-F238E27FC236}">
                <a16:creationId xmlns:a16="http://schemas.microsoft.com/office/drawing/2014/main" id="{13AF7514-9DD7-4ADB-84DF-5D8B61E73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9" y="4298302"/>
            <a:ext cx="12192000" cy="2559698"/>
          </a:xfrm>
          <a:custGeom>
            <a:avLst/>
            <a:gdLst>
              <a:gd name="connsiteX0" fmla="*/ 1462415 w 12192000"/>
              <a:gd name="connsiteY0" fmla="*/ 0 h 2685062"/>
              <a:gd name="connsiteX1" fmla="*/ 1494432 w 12192000"/>
              <a:gd name="connsiteY1" fmla="*/ 2457 h 2685062"/>
              <a:gd name="connsiteX2" fmla="*/ 1523667 w 12192000"/>
              <a:gd name="connsiteY2" fmla="*/ 11778 h 2685062"/>
              <a:gd name="connsiteX3" fmla="*/ 1523067 w 12192000"/>
              <a:gd name="connsiteY3" fmla="*/ 14207 h 2685062"/>
              <a:gd name="connsiteX4" fmla="*/ 1527695 w 12192000"/>
              <a:gd name="connsiteY4" fmla="*/ 15715 h 2685062"/>
              <a:gd name="connsiteX5" fmla="*/ 1532258 w 12192000"/>
              <a:gd name="connsiteY5" fmla="*/ 14518 h 2685062"/>
              <a:gd name="connsiteX6" fmla="*/ 1537796 w 12192000"/>
              <a:gd name="connsiteY6" fmla="*/ 16283 h 2685062"/>
              <a:gd name="connsiteX7" fmla="*/ 1553041 w 12192000"/>
              <a:gd name="connsiteY7" fmla="*/ 20452 h 2685062"/>
              <a:gd name="connsiteX8" fmla="*/ 1557495 w 12192000"/>
              <a:gd name="connsiteY8" fmla="*/ 25861 h 2685062"/>
              <a:gd name="connsiteX9" fmla="*/ 1617448 w 12192000"/>
              <a:gd name="connsiteY9" fmla="*/ 40977 h 2685062"/>
              <a:gd name="connsiteX10" fmla="*/ 1636697 w 12192000"/>
              <a:gd name="connsiteY10" fmla="*/ 39108 h 2685062"/>
              <a:gd name="connsiteX11" fmla="*/ 1657286 w 12192000"/>
              <a:gd name="connsiteY11" fmla="*/ 49000 h 2685062"/>
              <a:gd name="connsiteX12" fmla="*/ 1719191 w 12192000"/>
              <a:gd name="connsiteY12" fmla="*/ 56920 h 2685062"/>
              <a:gd name="connsiteX13" fmla="*/ 1787126 w 12192000"/>
              <a:gd name="connsiteY13" fmla="*/ 71960 h 2685062"/>
              <a:gd name="connsiteX14" fmla="*/ 1834555 w 12192000"/>
              <a:gd name="connsiteY14" fmla="*/ 86590 h 2685062"/>
              <a:gd name="connsiteX15" fmla="*/ 1966070 w 12192000"/>
              <a:gd name="connsiteY15" fmla="*/ 103987 h 2685062"/>
              <a:gd name="connsiteX16" fmla="*/ 2188582 w 12192000"/>
              <a:gd name="connsiteY16" fmla="*/ 124532 h 2685062"/>
              <a:gd name="connsiteX17" fmla="*/ 2234811 w 12192000"/>
              <a:gd name="connsiteY17" fmla="*/ 130739 h 2685062"/>
              <a:gd name="connsiteX18" fmla="*/ 2270005 w 12192000"/>
              <a:gd name="connsiteY18" fmla="*/ 143358 h 2685062"/>
              <a:gd name="connsiteX19" fmla="*/ 2274208 w 12192000"/>
              <a:gd name="connsiteY19" fmla="*/ 152634 h 2685062"/>
              <a:gd name="connsiteX20" fmla="*/ 2298905 w 12192000"/>
              <a:gd name="connsiteY20" fmla="*/ 157215 h 2685062"/>
              <a:gd name="connsiteX21" fmla="*/ 2304521 w 12192000"/>
              <a:gd name="connsiteY21" fmla="*/ 159957 h 2685062"/>
              <a:gd name="connsiteX22" fmla="*/ 2337696 w 12192000"/>
              <a:gd name="connsiteY22" fmla="*/ 174150 h 2685062"/>
              <a:gd name="connsiteX23" fmla="*/ 2432112 w 12192000"/>
              <a:gd name="connsiteY23" fmla="*/ 166646 h 2685062"/>
              <a:gd name="connsiteX24" fmla="*/ 2500149 w 12192000"/>
              <a:gd name="connsiteY24" fmla="*/ 168723 h 2685062"/>
              <a:gd name="connsiteX25" fmla="*/ 2504776 w 12192000"/>
              <a:gd name="connsiteY25" fmla="*/ 171455 h 2685062"/>
              <a:gd name="connsiteX26" fmla="*/ 2507358 w 12192000"/>
              <a:gd name="connsiteY26" fmla="*/ 177677 h 2685062"/>
              <a:gd name="connsiteX27" fmla="*/ 2518847 w 12192000"/>
              <a:gd name="connsiteY27" fmla="*/ 180936 h 2685062"/>
              <a:gd name="connsiteX28" fmla="*/ 2528864 w 12192000"/>
              <a:gd name="connsiteY28" fmla="*/ 188517 h 2685062"/>
              <a:gd name="connsiteX29" fmla="*/ 2938613 w 12192000"/>
              <a:gd name="connsiteY29" fmla="*/ 248764 h 2685062"/>
              <a:gd name="connsiteX30" fmla="*/ 3132513 w 12192000"/>
              <a:gd name="connsiteY30" fmla="*/ 229282 h 2685062"/>
              <a:gd name="connsiteX31" fmla="*/ 3208657 w 12192000"/>
              <a:gd name="connsiteY31" fmla="*/ 230814 h 2685062"/>
              <a:gd name="connsiteX32" fmla="*/ 3217904 w 12192000"/>
              <a:gd name="connsiteY32" fmla="*/ 237375 h 2685062"/>
              <a:gd name="connsiteX33" fmla="*/ 3330150 w 12192000"/>
              <a:gd name="connsiteY33" fmla="*/ 214762 h 2685062"/>
              <a:gd name="connsiteX34" fmla="*/ 3480527 w 12192000"/>
              <a:gd name="connsiteY34" fmla="*/ 231960 h 2685062"/>
              <a:gd name="connsiteX35" fmla="*/ 3591806 w 12192000"/>
              <a:gd name="connsiteY35" fmla="*/ 253003 h 2685062"/>
              <a:gd name="connsiteX36" fmla="*/ 3655143 w 12192000"/>
              <a:gd name="connsiteY36" fmla="*/ 261318 h 2685062"/>
              <a:gd name="connsiteX37" fmla="*/ 3700191 w 12192000"/>
              <a:gd name="connsiteY37" fmla="*/ 271235 h 2685062"/>
              <a:gd name="connsiteX38" fmla="*/ 3820459 w 12192000"/>
              <a:gd name="connsiteY38" fmla="*/ 275675 h 2685062"/>
              <a:gd name="connsiteX39" fmla="*/ 4022158 w 12192000"/>
              <a:gd name="connsiteY39" fmla="*/ 274341 h 2685062"/>
              <a:gd name="connsiteX40" fmla="*/ 4164508 w 12192000"/>
              <a:gd name="connsiteY40" fmla="*/ 309117 h 2685062"/>
              <a:gd name="connsiteX41" fmla="*/ 4246843 w 12192000"/>
              <a:gd name="connsiteY41" fmla="*/ 292417 h 2685062"/>
              <a:gd name="connsiteX42" fmla="*/ 4337133 w 12192000"/>
              <a:gd name="connsiteY42" fmla="*/ 304707 h 2685062"/>
              <a:gd name="connsiteX43" fmla="*/ 4696109 w 12192000"/>
              <a:gd name="connsiteY43" fmla="*/ 300060 h 2685062"/>
              <a:gd name="connsiteX44" fmla="*/ 4928090 w 12192000"/>
              <a:gd name="connsiteY44" fmla="*/ 291457 h 2685062"/>
              <a:gd name="connsiteX45" fmla="*/ 4960316 w 12192000"/>
              <a:gd name="connsiteY45" fmla="*/ 287841 h 2685062"/>
              <a:gd name="connsiteX46" fmla="*/ 4960840 w 12192000"/>
              <a:gd name="connsiteY46" fmla="*/ 285406 h 2685062"/>
              <a:gd name="connsiteX47" fmla="*/ 4965958 w 12192000"/>
              <a:gd name="connsiteY47" fmla="*/ 284802 h 2685062"/>
              <a:gd name="connsiteX48" fmla="*/ 4969785 w 12192000"/>
              <a:gd name="connsiteY48" fmla="*/ 286778 h 2685062"/>
              <a:gd name="connsiteX49" fmla="*/ 4975889 w 12192000"/>
              <a:gd name="connsiteY49" fmla="*/ 286093 h 2685062"/>
              <a:gd name="connsiteX50" fmla="*/ 4992382 w 12192000"/>
              <a:gd name="connsiteY50" fmla="*/ 284871 h 2685062"/>
              <a:gd name="connsiteX51" fmla="*/ 4999094 w 12192000"/>
              <a:gd name="connsiteY51" fmla="*/ 280499 h 2685062"/>
              <a:gd name="connsiteX52" fmla="*/ 5080965 w 12192000"/>
              <a:gd name="connsiteY52" fmla="*/ 282208 h 2685062"/>
              <a:gd name="connsiteX53" fmla="*/ 5105166 w 12192000"/>
              <a:gd name="connsiteY53" fmla="*/ 276473 h 2685062"/>
              <a:gd name="connsiteX54" fmla="*/ 5168054 w 12192000"/>
              <a:gd name="connsiteY54" fmla="*/ 280137 h 2685062"/>
              <a:gd name="connsiteX55" fmla="*/ 5239940 w 12192000"/>
              <a:gd name="connsiteY55" fmla="*/ 278079 h 2685062"/>
              <a:gd name="connsiteX56" fmla="*/ 5291998 w 12192000"/>
              <a:gd name="connsiteY56" fmla="*/ 272685 h 2685062"/>
              <a:gd name="connsiteX57" fmla="*/ 5425861 w 12192000"/>
              <a:gd name="connsiteY57" fmla="*/ 279926 h 2685062"/>
              <a:gd name="connsiteX58" fmla="*/ 5648321 w 12192000"/>
              <a:gd name="connsiteY58" fmla="*/ 300693 h 2685062"/>
              <a:gd name="connsiteX59" fmla="*/ 5695414 w 12192000"/>
              <a:gd name="connsiteY59" fmla="*/ 303150 h 2685062"/>
              <a:gd name="connsiteX60" fmla="*/ 5743064 w 12192000"/>
              <a:gd name="connsiteY60" fmla="*/ 289335 h 2685062"/>
              <a:gd name="connsiteX61" fmla="*/ 5768797 w 12192000"/>
              <a:gd name="connsiteY61" fmla="*/ 289436 h 2685062"/>
              <a:gd name="connsiteX62" fmla="*/ 5775419 w 12192000"/>
              <a:gd name="connsiteY62" fmla="*/ 287831 h 2685062"/>
              <a:gd name="connsiteX63" fmla="*/ 5813624 w 12192000"/>
              <a:gd name="connsiteY63" fmla="*/ 280263 h 2685062"/>
              <a:gd name="connsiteX64" fmla="*/ 5900676 w 12192000"/>
              <a:gd name="connsiteY64" fmla="*/ 304615 h 2685062"/>
              <a:gd name="connsiteX65" fmla="*/ 5966795 w 12192000"/>
              <a:gd name="connsiteY65" fmla="*/ 314993 h 2685062"/>
              <a:gd name="connsiteX66" fmla="*/ 5972463 w 12192000"/>
              <a:gd name="connsiteY66" fmla="*/ 313217 h 2685062"/>
              <a:gd name="connsiteX67" fmla="*/ 5977754 w 12192000"/>
              <a:gd name="connsiteY67" fmla="*/ 307726 h 2685062"/>
              <a:gd name="connsiteX68" fmla="*/ 5990232 w 12192000"/>
              <a:gd name="connsiteY68" fmla="*/ 306694 h 2685062"/>
              <a:gd name="connsiteX69" fmla="*/ 6003260 w 12192000"/>
              <a:gd name="connsiteY69" fmla="*/ 301250 h 2685062"/>
              <a:gd name="connsiteX70" fmla="*/ 6398655 w 12192000"/>
              <a:gd name="connsiteY70" fmla="*/ 340447 h 2685062"/>
              <a:gd name="connsiteX71" fmla="*/ 6477250 w 12192000"/>
              <a:gd name="connsiteY71" fmla="*/ 370643 h 2685062"/>
              <a:gd name="connsiteX72" fmla="*/ 6599996 w 12192000"/>
              <a:gd name="connsiteY72" fmla="*/ 371929 h 2685062"/>
              <a:gd name="connsiteX73" fmla="*/ 6673632 w 12192000"/>
              <a:gd name="connsiteY73" fmla="*/ 384303 h 2685062"/>
              <a:gd name="connsiteX74" fmla="*/ 6685461 w 12192000"/>
              <a:gd name="connsiteY74" fmla="*/ 379698 h 2685062"/>
              <a:gd name="connsiteX75" fmla="*/ 6782761 w 12192000"/>
              <a:gd name="connsiteY75" fmla="*/ 421766 h 2685062"/>
              <a:gd name="connsiteX76" fmla="*/ 6934599 w 12192000"/>
              <a:gd name="connsiteY76" fmla="*/ 432626 h 2685062"/>
              <a:gd name="connsiteX77" fmla="*/ 7050728 w 12192000"/>
              <a:gd name="connsiteY77" fmla="*/ 432695 h 2685062"/>
              <a:gd name="connsiteX78" fmla="*/ 7115167 w 12192000"/>
              <a:gd name="connsiteY78" fmla="*/ 436243 h 2685062"/>
              <a:gd name="connsiteX79" fmla="*/ 7162809 w 12192000"/>
              <a:gd name="connsiteY79" fmla="*/ 434931 h 2685062"/>
              <a:gd name="connsiteX80" fmla="*/ 7280034 w 12192000"/>
              <a:gd name="connsiteY80" fmla="*/ 452539 h 2685062"/>
              <a:gd name="connsiteX81" fmla="*/ 7472654 w 12192000"/>
              <a:gd name="connsiteY81" fmla="*/ 490482 h 2685062"/>
              <a:gd name="connsiteX82" fmla="*/ 7696080 w 12192000"/>
              <a:gd name="connsiteY82" fmla="*/ 514010 h 2685062"/>
              <a:gd name="connsiteX83" fmla="*/ 7788139 w 12192000"/>
              <a:gd name="connsiteY83" fmla="*/ 518649 h 2685062"/>
              <a:gd name="connsiteX84" fmla="*/ 8227756 w 12192000"/>
              <a:gd name="connsiteY84" fmla="*/ 558548 h 2685062"/>
              <a:gd name="connsiteX85" fmla="*/ 8328859 w 12192000"/>
              <a:gd name="connsiteY85" fmla="*/ 582867 h 2685062"/>
              <a:gd name="connsiteX86" fmla="*/ 8532898 w 12192000"/>
              <a:gd name="connsiteY86" fmla="*/ 668282 h 2685062"/>
              <a:gd name="connsiteX87" fmla="*/ 8792925 w 12192000"/>
              <a:gd name="connsiteY87" fmla="*/ 701900 h 2685062"/>
              <a:gd name="connsiteX88" fmla="*/ 8809491 w 12192000"/>
              <a:gd name="connsiteY88" fmla="*/ 717262 h 2685062"/>
              <a:gd name="connsiteX89" fmla="*/ 8814066 w 12192000"/>
              <a:gd name="connsiteY89" fmla="*/ 719410 h 2685062"/>
              <a:gd name="connsiteX90" fmla="*/ 8815751 w 12192000"/>
              <a:gd name="connsiteY90" fmla="*/ 718686 h 2685062"/>
              <a:gd name="connsiteX91" fmla="*/ 8840540 w 12192000"/>
              <a:gd name="connsiteY91" fmla="*/ 717083 h 2685062"/>
              <a:gd name="connsiteX92" fmla="*/ 8897062 w 12192000"/>
              <a:gd name="connsiteY92" fmla="*/ 697553 h 2685062"/>
              <a:gd name="connsiteX93" fmla="*/ 8965922 w 12192000"/>
              <a:gd name="connsiteY93" fmla="*/ 672885 h 2685062"/>
              <a:gd name="connsiteX94" fmla="*/ 9016694 w 12192000"/>
              <a:gd name="connsiteY94" fmla="*/ 669496 h 2685062"/>
              <a:gd name="connsiteX95" fmla="*/ 9139695 w 12192000"/>
              <a:gd name="connsiteY95" fmla="*/ 648174 h 2685062"/>
              <a:gd name="connsiteX96" fmla="*/ 9219129 w 12192000"/>
              <a:gd name="connsiteY96" fmla="*/ 639013 h 2685062"/>
              <a:gd name="connsiteX97" fmla="*/ 9221354 w 12192000"/>
              <a:gd name="connsiteY97" fmla="*/ 638501 h 2685062"/>
              <a:gd name="connsiteX98" fmla="*/ 9237592 w 12192000"/>
              <a:gd name="connsiteY98" fmla="*/ 642494 h 2685062"/>
              <a:gd name="connsiteX99" fmla="*/ 9236570 w 12192000"/>
              <a:gd name="connsiteY99" fmla="*/ 648762 h 2685062"/>
              <a:gd name="connsiteX100" fmla="*/ 9250521 w 12192000"/>
              <a:gd name="connsiteY100" fmla="*/ 654041 h 2685062"/>
              <a:gd name="connsiteX101" fmla="*/ 9279357 w 12192000"/>
              <a:gd name="connsiteY101" fmla="*/ 653083 h 2685062"/>
              <a:gd name="connsiteX102" fmla="*/ 9289731 w 12192000"/>
              <a:gd name="connsiteY102" fmla="*/ 656356 h 2685062"/>
              <a:gd name="connsiteX103" fmla="*/ 9293723 w 12192000"/>
              <a:gd name="connsiteY103" fmla="*/ 656237 h 2685062"/>
              <a:gd name="connsiteX104" fmla="*/ 9303097 w 12192000"/>
              <a:gd name="connsiteY104" fmla="*/ 656723 h 2685062"/>
              <a:gd name="connsiteX105" fmla="*/ 9302251 w 12192000"/>
              <a:gd name="connsiteY105" fmla="*/ 652725 h 2685062"/>
              <a:gd name="connsiteX106" fmla="*/ 9314122 w 12192000"/>
              <a:gd name="connsiteY106" fmla="*/ 645860 h 2685062"/>
              <a:gd name="connsiteX107" fmla="*/ 9367772 w 12192000"/>
              <a:gd name="connsiteY107" fmla="*/ 650683 h 2685062"/>
              <a:gd name="connsiteX108" fmla="*/ 9370291 w 12192000"/>
              <a:gd name="connsiteY108" fmla="*/ 655264 h 2685062"/>
              <a:gd name="connsiteX109" fmla="*/ 9377007 w 12192000"/>
              <a:gd name="connsiteY109" fmla="*/ 656308 h 2685062"/>
              <a:gd name="connsiteX110" fmla="*/ 9382497 w 12192000"/>
              <a:gd name="connsiteY110" fmla="*/ 652427 h 2685062"/>
              <a:gd name="connsiteX111" fmla="*/ 9474013 w 12192000"/>
              <a:gd name="connsiteY111" fmla="*/ 647005 h 2685062"/>
              <a:gd name="connsiteX112" fmla="*/ 9595899 w 12192000"/>
              <a:gd name="connsiteY112" fmla="*/ 646979 h 2685062"/>
              <a:gd name="connsiteX113" fmla="*/ 9681269 w 12192000"/>
              <a:gd name="connsiteY113" fmla="*/ 669984 h 2685062"/>
              <a:gd name="connsiteX114" fmla="*/ 9689635 w 12192000"/>
              <a:gd name="connsiteY114" fmla="*/ 666408 h 2685062"/>
              <a:gd name="connsiteX115" fmla="*/ 9750215 w 12192000"/>
              <a:gd name="connsiteY115" fmla="*/ 671056 h 2685062"/>
              <a:gd name="connsiteX116" fmla="*/ 9957974 w 12192000"/>
              <a:gd name="connsiteY116" fmla="*/ 715080 h 2685062"/>
              <a:gd name="connsiteX117" fmla="*/ 10076482 w 12192000"/>
              <a:gd name="connsiteY117" fmla="*/ 723397 h 2685062"/>
              <a:gd name="connsiteX118" fmla="*/ 10119263 w 12192000"/>
              <a:gd name="connsiteY118" fmla="*/ 721877 h 2685062"/>
              <a:gd name="connsiteX119" fmla="*/ 10190893 w 12192000"/>
              <a:gd name="connsiteY119" fmla="*/ 719606 h 2685062"/>
              <a:gd name="connsiteX120" fmla="*/ 10246203 w 12192000"/>
              <a:gd name="connsiteY120" fmla="*/ 706893 h 2685062"/>
              <a:gd name="connsiteX121" fmla="*/ 10305396 w 12192000"/>
              <a:gd name="connsiteY121" fmla="*/ 709359 h 2685062"/>
              <a:gd name="connsiteX122" fmla="*/ 10316856 w 12192000"/>
              <a:gd name="connsiteY122" fmla="*/ 724179 h 2685062"/>
              <a:gd name="connsiteX123" fmla="*/ 10380919 w 12192000"/>
              <a:gd name="connsiteY123" fmla="*/ 722193 h 2685062"/>
              <a:gd name="connsiteX124" fmla="*/ 10478351 w 12192000"/>
              <a:gd name="connsiteY124" fmla="*/ 717620 h 2685062"/>
              <a:gd name="connsiteX125" fmla="*/ 10533954 w 12192000"/>
              <a:gd name="connsiteY125" fmla="*/ 718660 h 2685062"/>
              <a:gd name="connsiteX126" fmla="*/ 10686474 w 12192000"/>
              <a:gd name="connsiteY126" fmla="*/ 717507 h 2685062"/>
              <a:gd name="connsiteX127" fmla="*/ 10839729 w 12192000"/>
              <a:gd name="connsiteY127" fmla="*/ 713306 h 2685062"/>
              <a:gd name="connsiteX128" fmla="*/ 10933271 w 12192000"/>
              <a:gd name="connsiteY128" fmla="*/ 693628 h 2685062"/>
              <a:gd name="connsiteX129" fmla="*/ 11058950 w 12192000"/>
              <a:gd name="connsiteY129" fmla="*/ 692031 h 2685062"/>
              <a:gd name="connsiteX130" fmla="*/ 11080388 w 12192000"/>
              <a:gd name="connsiteY130" fmla="*/ 689245 h 2685062"/>
              <a:gd name="connsiteX131" fmla="*/ 11108911 w 12192000"/>
              <a:gd name="connsiteY131" fmla="*/ 693363 h 2685062"/>
              <a:gd name="connsiteX132" fmla="*/ 11223119 w 12192000"/>
              <a:gd name="connsiteY132" fmla="*/ 710661 h 2685062"/>
              <a:gd name="connsiteX133" fmla="*/ 11311983 w 12192000"/>
              <a:gd name="connsiteY133" fmla="*/ 731410 h 2685062"/>
              <a:gd name="connsiteX134" fmla="*/ 11426940 w 12192000"/>
              <a:gd name="connsiteY134" fmla="*/ 727340 h 2685062"/>
              <a:gd name="connsiteX135" fmla="*/ 11495624 w 12192000"/>
              <a:gd name="connsiteY135" fmla="*/ 734858 h 2685062"/>
              <a:gd name="connsiteX136" fmla="*/ 11605975 w 12192000"/>
              <a:gd name="connsiteY136" fmla="*/ 762433 h 2685062"/>
              <a:gd name="connsiteX137" fmla="*/ 11756134 w 12192000"/>
              <a:gd name="connsiteY137" fmla="*/ 765012 h 2685062"/>
              <a:gd name="connsiteX138" fmla="*/ 11789788 w 12192000"/>
              <a:gd name="connsiteY138" fmla="*/ 745316 h 2685062"/>
              <a:gd name="connsiteX139" fmla="*/ 11832833 w 12192000"/>
              <a:gd name="connsiteY139" fmla="*/ 734720 h 2685062"/>
              <a:gd name="connsiteX140" fmla="*/ 11846338 w 12192000"/>
              <a:gd name="connsiteY140" fmla="*/ 765994 h 2685062"/>
              <a:gd name="connsiteX141" fmla="*/ 11972492 w 12192000"/>
              <a:gd name="connsiteY141" fmla="*/ 796180 h 2685062"/>
              <a:gd name="connsiteX142" fmla="*/ 12035979 w 12192000"/>
              <a:gd name="connsiteY142" fmla="*/ 807835 h 2685062"/>
              <a:gd name="connsiteX143" fmla="*/ 12135850 w 12192000"/>
              <a:gd name="connsiteY143" fmla="*/ 819056 h 2685062"/>
              <a:gd name="connsiteX144" fmla="*/ 12166092 w 12192000"/>
              <a:gd name="connsiteY144" fmla="*/ 823695 h 2685062"/>
              <a:gd name="connsiteX145" fmla="*/ 12190645 w 12192000"/>
              <a:gd name="connsiteY145" fmla="*/ 826863 h 2685062"/>
              <a:gd name="connsiteX146" fmla="*/ 12192000 w 12192000"/>
              <a:gd name="connsiteY146" fmla="*/ 880762 h 2685062"/>
              <a:gd name="connsiteX147" fmla="*/ 12192000 w 12192000"/>
              <a:gd name="connsiteY147" fmla="*/ 2685062 h 2685062"/>
              <a:gd name="connsiteX148" fmla="*/ 0 w 12192000"/>
              <a:gd name="connsiteY148" fmla="*/ 2685062 h 2685062"/>
              <a:gd name="connsiteX149" fmla="*/ 0 w 12192000"/>
              <a:gd name="connsiteY149" fmla="*/ 283917 h 2685062"/>
              <a:gd name="connsiteX150" fmla="*/ 44213 w 12192000"/>
              <a:gd name="connsiteY150" fmla="*/ 302297 h 2685062"/>
              <a:gd name="connsiteX151" fmla="*/ 172465 w 12192000"/>
              <a:gd name="connsiteY151" fmla="*/ 314866 h 2685062"/>
              <a:gd name="connsiteX152" fmla="*/ 223361 w 12192000"/>
              <a:gd name="connsiteY152" fmla="*/ 304828 h 2685062"/>
              <a:gd name="connsiteX153" fmla="*/ 320595 w 12192000"/>
              <a:gd name="connsiteY153" fmla="*/ 288341 h 2685062"/>
              <a:gd name="connsiteX154" fmla="*/ 401087 w 12192000"/>
              <a:gd name="connsiteY154" fmla="*/ 246745 h 2685062"/>
              <a:gd name="connsiteX155" fmla="*/ 495839 w 12192000"/>
              <a:gd name="connsiteY155" fmla="*/ 217305 h 2685062"/>
              <a:gd name="connsiteX156" fmla="*/ 507910 w 12192000"/>
              <a:gd name="connsiteY156" fmla="*/ 219773 h 2685062"/>
              <a:gd name="connsiteX157" fmla="*/ 561428 w 12192000"/>
              <a:gd name="connsiteY157" fmla="*/ 201460 h 2685062"/>
              <a:gd name="connsiteX158" fmla="*/ 712813 w 12192000"/>
              <a:gd name="connsiteY158" fmla="*/ 151411 h 2685062"/>
              <a:gd name="connsiteX159" fmla="*/ 819366 w 12192000"/>
              <a:gd name="connsiteY159" fmla="*/ 70479 h 2685062"/>
              <a:gd name="connsiteX160" fmla="*/ 862489 w 12192000"/>
              <a:gd name="connsiteY160" fmla="*/ 63238 h 2685062"/>
              <a:gd name="connsiteX161" fmla="*/ 934387 w 12192000"/>
              <a:gd name="connsiteY161" fmla="*/ 50788 h 2685062"/>
              <a:gd name="connsiteX162" fmla="*/ 948874 w 12192000"/>
              <a:gd name="connsiteY162" fmla="*/ 55208 h 2685062"/>
              <a:gd name="connsiteX163" fmla="*/ 955237 w 12192000"/>
              <a:gd name="connsiteY163" fmla="*/ 54040 h 2685062"/>
              <a:gd name="connsiteX164" fmla="*/ 955886 w 12192000"/>
              <a:gd name="connsiteY164" fmla="*/ 54325 h 2685062"/>
              <a:gd name="connsiteX165" fmla="*/ 957239 w 12192000"/>
              <a:gd name="connsiteY165" fmla="*/ 53673 h 2685062"/>
              <a:gd name="connsiteX166" fmla="*/ 971343 w 12192000"/>
              <a:gd name="connsiteY166" fmla="*/ 51086 h 2685062"/>
              <a:gd name="connsiteX167" fmla="*/ 1002063 w 12192000"/>
              <a:gd name="connsiteY167" fmla="*/ 54158 h 2685062"/>
              <a:gd name="connsiteX168" fmla="*/ 1020663 w 12192000"/>
              <a:gd name="connsiteY168" fmla="*/ 53408 h 2685062"/>
              <a:gd name="connsiteX169" fmla="*/ 1039181 w 12192000"/>
              <a:gd name="connsiteY169" fmla="*/ 40356 h 2685062"/>
              <a:gd name="connsiteX170" fmla="*/ 1051914 w 12192000"/>
              <a:gd name="connsiteY170" fmla="*/ 39166 h 2685062"/>
              <a:gd name="connsiteX171" fmla="*/ 1054501 w 12192000"/>
              <a:gd name="connsiteY171" fmla="*/ 37372 h 2685062"/>
              <a:gd name="connsiteX172" fmla="*/ 1061859 w 12192000"/>
              <a:gd name="connsiteY172" fmla="*/ 33902 h 2685062"/>
              <a:gd name="connsiteX173" fmla="*/ 1054558 w 12192000"/>
              <a:gd name="connsiteY173" fmla="*/ 30385 h 2685062"/>
              <a:gd name="connsiteX174" fmla="*/ 1140852 w 12192000"/>
              <a:gd name="connsiteY174" fmla="*/ 17327 h 2685062"/>
              <a:gd name="connsiteX175" fmla="*/ 1214144 w 12192000"/>
              <a:gd name="connsiteY175" fmla="*/ 6192 h 2685062"/>
              <a:gd name="connsiteX176" fmla="*/ 1338122 w 12192000"/>
              <a:gd name="connsiteY176" fmla="*/ 27996 h 2685062"/>
              <a:gd name="connsiteX177" fmla="*/ 1462415 w 12192000"/>
              <a:gd name="connsiteY177" fmla="*/ 0 h 2685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2192000" h="2685062">
                <a:moveTo>
                  <a:pt x="1462415" y="0"/>
                </a:moveTo>
                <a:lnTo>
                  <a:pt x="1494432" y="2457"/>
                </a:lnTo>
                <a:lnTo>
                  <a:pt x="1523667" y="11778"/>
                </a:lnTo>
                <a:lnTo>
                  <a:pt x="1523067" y="14207"/>
                </a:lnTo>
                <a:cubicBezTo>
                  <a:pt x="1523507" y="15871"/>
                  <a:pt x="1525127" y="16145"/>
                  <a:pt x="1527695" y="15715"/>
                </a:cubicBezTo>
                <a:lnTo>
                  <a:pt x="1532258" y="14518"/>
                </a:lnTo>
                <a:lnTo>
                  <a:pt x="1537796" y="16283"/>
                </a:lnTo>
                <a:lnTo>
                  <a:pt x="1553041" y="20452"/>
                </a:lnTo>
                <a:lnTo>
                  <a:pt x="1557495" y="25861"/>
                </a:lnTo>
                <a:cubicBezTo>
                  <a:pt x="1571578" y="34900"/>
                  <a:pt x="1608020" y="28047"/>
                  <a:pt x="1617448" y="40977"/>
                </a:cubicBezTo>
                <a:lnTo>
                  <a:pt x="1636697" y="39108"/>
                </a:lnTo>
                <a:lnTo>
                  <a:pt x="1657286" y="49000"/>
                </a:lnTo>
                <a:cubicBezTo>
                  <a:pt x="1676389" y="57312"/>
                  <a:pt x="1696470" y="62807"/>
                  <a:pt x="1719191" y="56920"/>
                </a:cubicBezTo>
                <a:cubicBezTo>
                  <a:pt x="1709669" y="73491"/>
                  <a:pt x="1773685" y="56115"/>
                  <a:pt x="1787126" y="71960"/>
                </a:cubicBezTo>
                <a:cubicBezTo>
                  <a:pt x="1795166" y="84864"/>
                  <a:pt x="1816465" y="82599"/>
                  <a:pt x="1834555" y="86590"/>
                </a:cubicBezTo>
                <a:cubicBezTo>
                  <a:pt x="1850712" y="99365"/>
                  <a:pt x="1937782" y="107374"/>
                  <a:pt x="1966070" y="103987"/>
                </a:cubicBezTo>
                <a:cubicBezTo>
                  <a:pt x="2043209" y="86564"/>
                  <a:pt x="2126459" y="137078"/>
                  <a:pt x="2188582" y="124532"/>
                </a:cubicBezTo>
                <a:cubicBezTo>
                  <a:pt x="2206064" y="124932"/>
                  <a:pt x="2221206" y="127247"/>
                  <a:pt x="2234811" y="130739"/>
                </a:cubicBezTo>
                <a:lnTo>
                  <a:pt x="2270005" y="143358"/>
                </a:lnTo>
                <a:lnTo>
                  <a:pt x="2274208" y="152634"/>
                </a:lnTo>
                <a:lnTo>
                  <a:pt x="2298905" y="157215"/>
                </a:lnTo>
                <a:lnTo>
                  <a:pt x="2304521" y="159957"/>
                </a:lnTo>
                <a:cubicBezTo>
                  <a:pt x="2315230" y="165224"/>
                  <a:pt x="2326016" y="170200"/>
                  <a:pt x="2337696" y="174150"/>
                </a:cubicBezTo>
                <a:cubicBezTo>
                  <a:pt x="2354259" y="137711"/>
                  <a:pt x="2439767" y="201742"/>
                  <a:pt x="2432112" y="166646"/>
                </a:cubicBezTo>
                <a:cubicBezTo>
                  <a:pt x="2482400" y="178172"/>
                  <a:pt x="2480978" y="159994"/>
                  <a:pt x="2500149" y="168723"/>
                </a:cubicBezTo>
                <a:lnTo>
                  <a:pt x="2504776" y="171455"/>
                </a:lnTo>
                <a:lnTo>
                  <a:pt x="2507358" y="177677"/>
                </a:lnTo>
                <a:lnTo>
                  <a:pt x="2518847" y="180936"/>
                </a:lnTo>
                <a:lnTo>
                  <a:pt x="2528864" y="188517"/>
                </a:lnTo>
                <a:cubicBezTo>
                  <a:pt x="2656589" y="189245"/>
                  <a:pt x="2818894" y="267460"/>
                  <a:pt x="2938613" y="248764"/>
                </a:cubicBezTo>
                <a:lnTo>
                  <a:pt x="3132513" y="229282"/>
                </a:lnTo>
                <a:cubicBezTo>
                  <a:pt x="3153391" y="218737"/>
                  <a:pt x="3187482" y="219423"/>
                  <a:pt x="3208657" y="230814"/>
                </a:cubicBezTo>
                <a:cubicBezTo>
                  <a:pt x="3212298" y="232773"/>
                  <a:pt x="3215412" y="234983"/>
                  <a:pt x="3217904" y="237375"/>
                </a:cubicBezTo>
                <a:cubicBezTo>
                  <a:pt x="3279351" y="212726"/>
                  <a:pt x="3298012" y="233121"/>
                  <a:pt x="3330150" y="214762"/>
                </a:cubicBezTo>
                <a:cubicBezTo>
                  <a:pt x="3405531" y="217422"/>
                  <a:pt x="3451160" y="247861"/>
                  <a:pt x="3480527" y="231960"/>
                </a:cubicBezTo>
                <a:cubicBezTo>
                  <a:pt x="3516075" y="238991"/>
                  <a:pt x="3553819" y="269164"/>
                  <a:pt x="3591806" y="253003"/>
                </a:cubicBezTo>
                <a:cubicBezTo>
                  <a:pt x="3586673" y="270421"/>
                  <a:pt x="3640034" y="246868"/>
                  <a:pt x="3655143" y="261318"/>
                </a:cubicBezTo>
                <a:cubicBezTo>
                  <a:pt x="3664868" y="273371"/>
                  <a:pt x="3683329" y="269035"/>
                  <a:pt x="3700191" y="271235"/>
                </a:cubicBezTo>
                <a:cubicBezTo>
                  <a:pt x="3717097" y="282363"/>
                  <a:pt x="3796016" y="281812"/>
                  <a:pt x="3820459" y="275675"/>
                </a:cubicBezTo>
                <a:cubicBezTo>
                  <a:pt x="3885463" y="250791"/>
                  <a:pt x="3969506" y="292904"/>
                  <a:pt x="4022158" y="274341"/>
                </a:cubicBezTo>
                <a:cubicBezTo>
                  <a:pt x="4084571" y="269096"/>
                  <a:pt x="4119856" y="297968"/>
                  <a:pt x="4164508" y="309117"/>
                </a:cubicBezTo>
                <a:cubicBezTo>
                  <a:pt x="4171915" y="271244"/>
                  <a:pt x="4260667" y="326583"/>
                  <a:pt x="4246843" y="292417"/>
                </a:cubicBezTo>
                <a:cubicBezTo>
                  <a:pt x="4309458" y="301142"/>
                  <a:pt x="4279869" y="266331"/>
                  <a:pt x="4337133" y="304707"/>
                </a:cubicBezTo>
                <a:cubicBezTo>
                  <a:pt x="4450694" y="292933"/>
                  <a:pt x="4593547" y="330375"/>
                  <a:pt x="4696109" y="300060"/>
                </a:cubicBezTo>
                <a:lnTo>
                  <a:pt x="4928090" y="291457"/>
                </a:lnTo>
                <a:lnTo>
                  <a:pt x="4960316" y="287841"/>
                </a:lnTo>
                <a:cubicBezTo>
                  <a:pt x="4960491" y="287029"/>
                  <a:pt x="4960665" y="286217"/>
                  <a:pt x="4960840" y="285406"/>
                </a:cubicBezTo>
                <a:cubicBezTo>
                  <a:pt x="4962018" y="283892"/>
                  <a:pt x="4963691" y="283924"/>
                  <a:pt x="4965958" y="284802"/>
                </a:cubicBezTo>
                <a:lnTo>
                  <a:pt x="4969785" y="286778"/>
                </a:lnTo>
                <a:lnTo>
                  <a:pt x="4975889" y="286093"/>
                </a:lnTo>
                <a:lnTo>
                  <a:pt x="4992382" y="284871"/>
                </a:lnTo>
                <a:lnTo>
                  <a:pt x="4999094" y="280499"/>
                </a:lnTo>
                <a:lnTo>
                  <a:pt x="5080965" y="282208"/>
                </a:lnTo>
                <a:lnTo>
                  <a:pt x="5105166" y="276473"/>
                </a:lnTo>
                <a:cubicBezTo>
                  <a:pt x="5127226" y="271982"/>
                  <a:pt x="5148953" y="270367"/>
                  <a:pt x="5168054" y="280137"/>
                </a:cubicBezTo>
                <a:cubicBezTo>
                  <a:pt x="5166431" y="262533"/>
                  <a:pt x="5219894" y="290815"/>
                  <a:pt x="5239940" y="278079"/>
                </a:cubicBezTo>
                <a:cubicBezTo>
                  <a:pt x="5253484" y="267178"/>
                  <a:pt x="5272860" y="273220"/>
                  <a:pt x="5291998" y="272685"/>
                </a:cubicBezTo>
                <a:cubicBezTo>
                  <a:pt x="5313255" y="263383"/>
                  <a:pt x="5400292" y="271538"/>
                  <a:pt x="5425861" y="279926"/>
                </a:cubicBezTo>
                <a:cubicBezTo>
                  <a:pt x="5491875" y="310639"/>
                  <a:pt x="5594484" y="277380"/>
                  <a:pt x="5648321" y="300693"/>
                </a:cubicBezTo>
                <a:cubicBezTo>
                  <a:pt x="5665248" y="303486"/>
                  <a:pt x="5680800" y="304021"/>
                  <a:pt x="5695414" y="303150"/>
                </a:cubicBezTo>
                <a:lnTo>
                  <a:pt x="5743064" y="289335"/>
                </a:lnTo>
                <a:lnTo>
                  <a:pt x="5768797" y="289436"/>
                </a:lnTo>
                <a:lnTo>
                  <a:pt x="5775419" y="287831"/>
                </a:lnTo>
                <a:cubicBezTo>
                  <a:pt x="5788059" y="284732"/>
                  <a:pt x="5800646" y="281926"/>
                  <a:pt x="5813624" y="280263"/>
                </a:cubicBezTo>
                <a:cubicBezTo>
                  <a:pt x="5812999" y="318182"/>
                  <a:pt x="5923892" y="272386"/>
                  <a:pt x="5900676" y="304615"/>
                </a:cubicBezTo>
                <a:cubicBezTo>
                  <a:pt x="5954067" y="302717"/>
                  <a:pt x="5944477" y="319870"/>
                  <a:pt x="5966795" y="314993"/>
                </a:cubicBezTo>
                <a:lnTo>
                  <a:pt x="5972463" y="313217"/>
                </a:lnTo>
                <a:lnTo>
                  <a:pt x="5977754" y="307726"/>
                </a:lnTo>
                <a:lnTo>
                  <a:pt x="5990232" y="306694"/>
                </a:lnTo>
                <a:lnTo>
                  <a:pt x="6003260" y="301250"/>
                </a:lnTo>
                <a:cubicBezTo>
                  <a:pt x="6125949" y="323771"/>
                  <a:pt x="6292426" y="300774"/>
                  <a:pt x="6398655" y="340447"/>
                </a:cubicBezTo>
                <a:lnTo>
                  <a:pt x="6477250" y="370643"/>
                </a:lnTo>
                <a:cubicBezTo>
                  <a:pt x="6518147" y="382960"/>
                  <a:pt x="6560561" y="347277"/>
                  <a:pt x="6599996" y="371929"/>
                </a:cubicBezTo>
                <a:cubicBezTo>
                  <a:pt x="6615225" y="385828"/>
                  <a:pt x="6648193" y="391366"/>
                  <a:pt x="6673632" y="384303"/>
                </a:cubicBezTo>
                <a:cubicBezTo>
                  <a:pt x="6678009" y="383088"/>
                  <a:pt x="6681993" y="381536"/>
                  <a:pt x="6685461" y="379698"/>
                </a:cubicBezTo>
                <a:cubicBezTo>
                  <a:pt x="6733172" y="414481"/>
                  <a:pt x="6760278" y="398336"/>
                  <a:pt x="6782761" y="421766"/>
                </a:cubicBezTo>
                <a:cubicBezTo>
                  <a:pt x="6856177" y="432921"/>
                  <a:pt x="6913662" y="412056"/>
                  <a:pt x="6934599" y="432626"/>
                </a:cubicBezTo>
                <a:cubicBezTo>
                  <a:pt x="6971837" y="432351"/>
                  <a:pt x="7021650" y="410307"/>
                  <a:pt x="7050728" y="432695"/>
                </a:cubicBezTo>
                <a:cubicBezTo>
                  <a:pt x="7053692" y="415076"/>
                  <a:pt x="7094152" y="447339"/>
                  <a:pt x="7115167" y="436243"/>
                </a:cubicBezTo>
                <a:cubicBezTo>
                  <a:pt x="7129937" y="426464"/>
                  <a:pt x="7145660" y="433973"/>
                  <a:pt x="7162809" y="434931"/>
                </a:cubicBezTo>
                <a:cubicBezTo>
                  <a:pt x="7184039" y="427343"/>
                  <a:pt x="7259393" y="442217"/>
                  <a:pt x="7280034" y="452539"/>
                </a:cubicBezTo>
                <a:cubicBezTo>
                  <a:pt x="7331046" y="488194"/>
                  <a:pt x="7430616" y="463128"/>
                  <a:pt x="7472654" y="490482"/>
                </a:cubicBezTo>
                <a:cubicBezTo>
                  <a:pt x="7541994" y="500728"/>
                  <a:pt x="7643498" y="509315"/>
                  <a:pt x="7696080" y="514010"/>
                </a:cubicBezTo>
                <a:cubicBezTo>
                  <a:pt x="7760013" y="517032"/>
                  <a:pt x="7715914" y="545003"/>
                  <a:pt x="7788139" y="518649"/>
                </a:cubicBezTo>
                <a:cubicBezTo>
                  <a:pt x="7891601" y="550571"/>
                  <a:pt x="8143222" y="510864"/>
                  <a:pt x="8227756" y="558548"/>
                </a:cubicBezTo>
                <a:cubicBezTo>
                  <a:pt x="8317876" y="569251"/>
                  <a:pt x="8261697" y="569546"/>
                  <a:pt x="8328859" y="582867"/>
                </a:cubicBezTo>
                <a:cubicBezTo>
                  <a:pt x="8336976" y="627379"/>
                  <a:pt x="8495085" y="643261"/>
                  <a:pt x="8532898" y="668282"/>
                </a:cubicBezTo>
                <a:cubicBezTo>
                  <a:pt x="8626867" y="678146"/>
                  <a:pt x="8698118" y="715603"/>
                  <a:pt x="8792925" y="701900"/>
                </a:cubicBezTo>
                <a:cubicBezTo>
                  <a:pt x="8796856" y="707882"/>
                  <a:pt x="8802564" y="712918"/>
                  <a:pt x="8809491" y="717262"/>
                </a:cubicBezTo>
                <a:lnTo>
                  <a:pt x="8814066" y="719410"/>
                </a:lnTo>
                <a:lnTo>
                  <a:pt x="8815751" y="718686"/>
                </a:lnTo>
                <a:cubicBezTo>
                  <a:pt x="8822134" y="717141"/>
                  <a:pt x="8829906" y="716502"/>
                  <a:pt x="8840540" y="717083"/>
                </a:cubicBezTo>
                <a:cubicBezTo>
                  <a:pt x="8844566" y="676948"/>
                  <a:pt x="8862586" y="704813"/>
                  <a:pt x="8897062" y="697553"/>
                </a:cubicBezTo>
                <a:cubicBezTo>
                  <a:pt x="8926967" y="693826"/>
                  <a:pt x="8941387" y="680067"/>
                  <a:pt x="8965922" y="672885"/>
                </a:cubicBezTo>
                <a:cubicBezTo>
                  <a:pt x="8985861" y="668208"/>
                  <a:pt x="8990451" y="680326"/>
                  <a:pt x="9016694" y="669496"/>
                </a:cubicBezTo>
                <a:cubicBezTo>
                  <a:pt x="9064226" y="680468"/>
                  <a:pt x="9102961" y="653230"/>
                  <a:pt x="9139695" y="648174"/>
                </a:cubicBezTo>
                <a:cubicBezTo>
                  <a:pt x="9151373" y="649226"/>
                  <a:pt x="9186538" y="645057"/>
                  <a:pt x="9219129" y="639013"/>
                </a:cubicBezTo>
                <a:lnTo>
                  <a:pt x="9221354" y="638501"/>
                </a:lnTo>
                <a:lnTo>
                  <a:pt x="9237592" y="642494"/>
                </a:lnTo>
                <a:cubicBezTo>
                  <a:pt x="9241555" y="644212"/>
                  <a:pt x="9242210" y="646204"/>
                  <a:pt x="9236570" y="648762"/>
                </a:cubicBezTo>
                <a:cubicBezTo>
                  <a:pt x="9241114" y="652055"/>
                  <a:pt x="9245782" y="653517"/>
                  <a:pt x="9250521" y="654041"/>
                </a:cubicBezTo>
                <a:cubicBezTo>
                  <a:pt x="9259996" y="655089"/>
                  <a:pt x="9269753" y="652386"/>
                  <a:pt x="9279357" y="653083"/>
                </a:cubicBezTo>
                <a:lnTo>
                  <a:pt x="9289731" y="656356"/>
                </a:lnTo>
                <a:lnTo>
                  <a:pt x="9293723" y="656237"/>
                </a:lnTo>
                <a:lnTo>
                  <a:pt x="9303097" y="656723"/>
                </a:lnTo>
                <a:lnTo>
                  <a:pt x="9302251" y="652725"/>
                </a:lnTo>
                <a:cubicBezTo>
                  <a:pt x="9300561" y="648869"/>
                  <a:pt x="9299408" y="644676"/>
                  <a:pt x="9314122" y="645860"/>
                </a:cubicBezTo>
                <a:cubicBezTo>
                  <a:pt x="9344433" y="650204"/>
                  <a:pt x="9356229" y="634440"/>
                  <a:pt x="9367772" y="650683"/>
                </a:cubicBezTo>
                <a:lnTo>
                  <a:pt x="9370291" y="655264"/>
                </a:lnTo>
                <a:lnTo>
                  <a:pt x="9377007" y="656308"/>
                </a:lnTo>
                <a:cubicBezTo>
                  <a:pt x="9380660" y="656340"/>
                  <a:pt x="9382824" y="655350"/>
                  <a:pt x="9382497" y="652427"/>
                </a:cubicBezTo>
                <a:cubicBezTo>
                  <a:pt x="9410043" y="665739"/>
                  <a:pt x="9444726" y="648939"/>
                  <a:pt x="9474013" y="647005"/>
                </a:cubicBezTo>
                <a:cubicBezTo>
                  <a:pt x="9494765" y="659508"/>
                  <a:pt x="9535746" y="643122"/>
                  <a:pt x="9595899" y="646979"/>
                </a:cubicBezTo>
                <a:cubicBezTo>
                  <a:pt x="9618462" y="661284"/>
                  <a:pt x="9636478" y="649421"/>
                  <a:pt x="9681269" y="669984"/>
                </a:cubicBezTo>
                <a:cubicBezTo>
                  <a:pt x="9683619" y="668616"/>
                  <a:pt x="9686437" y="667412"/>
                  <a:pt x="9689635" y="666408"/>
                </a:cubicBezTo>
                <a:cubicBezTo>
                  <a:pt x="9708219" y="660578"/>
                  <a:pt x="9735343" y="662659"/>
                  <a:pt x="9750215" y="671056"/>
                </a:cubicBezTo>
                <a:cubicBezTo>
                  <a:pt x="9822560" y="699676"/>
                  <a:pt x="9892985" y="704863"/>
                  <a:pt x="9957974" y="715080"/>
                </a:cubicBezTo>
                <a:cubicBezTo>
                  <a:pt x="10031995" y="724171"/>
                  <a:pt x="9987651" y="694466"/>
                  <a:pt x="10076482" y="723397"/>
                </a:cubicBezTo>
                <a:cubicBezTo>
                  <a:pt x="10088264" y="715403"/>
                  <a:pt x="10100170" y="715974"/>
                  <a:pt x="10119263" y="721877"/>
                </a:cubicBezTo>
                <a:cubicBezTo>
                  <a:pt x="10155360" y="725633"/>
                  <a:pt x="10156886" y="703170"/>
                  <a:pt x="10190893" y="719606"/>
                </a:cubicBezTo>
                <a:cubicBezTo>
                  <a:pt x="10186651" y="707114"/>
                  <a:pt x="10260542" y="720706"/>
                  <a:pt x="10246203" y="706893"/>
                </a:cubicBezTo>
                <a:cubicBezTo>
                  <a:pt x="10271921" y="697978"/>
                  <a:pt x="10280122" y="716866"/>
                  <a:pt x="10305396" y="709359"/>
                </a:cubicBezTo>
                <a:cubicBezTo>
                  <a:pt x="10332266" y="709354"/>
                  <a:pt x="10287753" y="720864"/>
                  <a:pt x="10316856" y="724179"/>
                </a:cubicBezTo>
                <a:cubicBezTo>
                  <a:pt x="10352558" y="726042"/>
                  <a:pt x="10348261" y="747938"/>
                  <a:pt x="10380919" y="722193"/>
                </a:cubicBezTo>
                <a:cubicBezTo>
                  <a:pt x="10416787" y="731946"/>
                  <a:pt x="10426384" y="719959"/>
                  <a:pt x="10478351" y="717620"/>
                </a:cubicBezTo>
                <a:cubicBezTo>
                  <a:pt x="10498311" y="726260"/>
                  <a:pt x="10516018" y="724144"/>
                  <a:pt x="10533954" y="718660"/>
                </a:cubicBezTo>
                <a:cubicBezTo>
                  <a:pt x="10583102" y="724237"/>
                  <a:pt x="10630104" y="717410"/>
                  <a:pt x="10686474" y="717507"/>
                </a:cubicBezTo>
                <a:cubicBezTo>
                  <a:pt x="10745160" y="730015"/>
                  <a:pt x="10779502" y="713124"/>
                  <a:pt x="10839729" y="713306"/>
                </a:cubicBezTo>
                <a:cubicBezTo>
                  <a:pt x="10895292" y="735596"/>
                  <a:pt x="10883335" y="689293"/>
                  <a:pt x="10933271" y="693628"/>
                </a:cubicBezTo>
                <a:cubicBezTo>
                  <a:pt x="11011861" y="715600"/>
                  <a:pt x="10933941" y="678563"/>
                  <a:pt x="11058950" y="692031"/>
                </a:cubicBezTo>
                <a:cubicBezTo>
                  <a:pt x="11065574" y="695312"/>
                  <a:pt x="11081347" y="693264"/>
                  <a:pt x="11080388" y="689245"/>
                </a:cubicBezTo>
                <a:cubicBezTo>
                  <a:pt x="11088176" y="690921"/>
                  <a:pt x="11106032" y="699551"/>
                  <a:pt x="11108911" y="693363"/>
                </a:cubicBezTo>
                <a:cubicBezTo>
                  <a:pt x="11149149" y="694912"/>
                  <a:pt x="11188483" y="700869"/>
                  <a:pt x="11223119" y="710661"/>
                </a:cubicBezTo>
                <a:cubicBezTo>
                  <a:pt x="11302059" y="704266"/>
                  <a:pt x="11255617" y="731239"/>
                  <a:pt x="11311983" y="731410"/>
                </a:cubicBezTo>
                <a:cubicBezTo>
                  <a:pt x="11358665" y="721567"/>
                  <a:pt x="11373894" y="732638"/>
                  <a:pt x="11426940" y="727340"/>
                </a:cubicBezTo>
                <a:cubicBezTo>
                  <a:pt x="11441993" y="748767"/>
                  <a:pt x="11476074" y="727962"/>
                  <a:pt x="11495624" y="734858"/>
                </a:cubicBezTo>
                <a:cubicBezTo>
                  <a:pt x="11530841" y="712823"/>
                  <a:pt x="11572173" y="761025"/>
                  <a:pt x="11605975" y="762433"/>
                </a:cubicBezTo>
                <a:cubicBezTo>
                  <a:pt x="11663316" y="761143"/>
                  <a:pt x="11727635" y="739871"/>
                  <a:pt x="11756134" y="765012"/>
                </a:cubicBezTo>
                <a:cubicBezTo>
                  <a:pt x="11761348" y="755468"/>
                  <a:pt x="11757526" y="741943"/>
                  <a:pt x="11789788" y="745316"/>
                </a:cubicBezTo>
                <a:cubicBezTo>
                  <a:pt x="11803253" y="740995"/>
                  <a:pt x="11807074" y="726138"/>
                  <a:pt x="11832833" y="734720"/>
                </a:cubicBezTo>
                <a:cubicBezTo>
                  <a:pt x="11798846" y="746443"/>
                  <a:pt x="11852821" y="750721"/>
                  <a:pt x="11846338" y="765994"/>
                </a:cubicBezTo>
                <a:cubicBezTo>
                  <a:pt x="11885947" y="777555"/>
                  <a:pt x="11979991" y="768560"/>
                  <a:pt x="11972492" y="796180"/>
                </a:cubicBezTo>
                <a:cubicBezTo>
                  <a:pt x="11982931" y="813135"/>
                  <a:pt x="12037186" y="790090"/>
                  <a:pt x="12035979" y="807835"/>
                </a:cubicBezTo>
                <a:cubicBezTo>
                  <a:pt x="12059694" y="797410"/>
                  <a:pt x="12098516" y="817951"/>
                  <a:pt x="12135850" y="819056"/>
                </a:cubicBezTo>
                <a:cubicBezTo>
                  <a:pt x="12142309" y="827359"/>
                  <a:pt x="12150917" y="827343"/>
                  <a:pt x="12166092" y="823695"/>
                </a:cubicBezTo>
                <a:lnTo>
                  <a:pt x="12190645" y="826863"/>
                </a:lnTo>
                <a:lnTo>
                  <a:pt x="12192000" y="880762"/>
                </a:lnTo>
                <a:lnTo>
                  <a:pt x="12192000" y="2685062"/>
                </a:lnTo>
                <a:lnTo>
                  <a:pt x="0" y="2685062"/>
                </a:lnTo>
                <a:lnTo>
                  <a:pt x="0" y="283917"/>
                </a:lnTo>
                <a:lnTo>
                  <a:pt x="44213" y="302297"/>
                </a:lnTo>
                <a:cubicBezTo>
                  <a:pt x="57125" y="321111"/>
                  <a:pt x="151150" y="310991"/>
                  <a:pt x="172465" y="314866"/>
                </a:cubicBezTo>
                <a:cubicBezTo>
                  <a:pt x="201883" y="307918"/>
                  <a:pt x="192551" y="309357"/>
                  <a:pt x="223361" y="304828"/>
                </a:cubicBezTo>
                <a:cubicBezTo>
                  <a:pt x="235273" y="283233"/>
                  <a:pt x="290082" y="292239"/>
                  <a:pt x="320595" y="288341"/>
                </a:cubicBezTo>
                <a:cubicBezTo>
                  <a:pt x="326821" y="269140"/>
                  <a:pt x="347105" y="264031"/>
                  <a:pt x="401087" y="246745"/>
                </a:cubicBezTo>
                <a:cubicBezTo>
                  <a:pt x="407068" y="225028"/>
                  <a:pt x="475269" y="251137"/>
                  <a:pt x="495839" y="217305"/>
                </a:cubicBezTo>
                <a:cubicBezTo>
                  <a:pt x="499633" y="218429"/>
                  <a:pt x="503698" y="219260"/>
                  <a:pt x="507910" y="219773"/>
                </a:cubicBezTo>
                <a:cubicBezTo>
                  <a:pt x="532375" y="222751"/>
                  <a:pt x="556339" y="214552"/>
                  <a:pt x="561428" y="201460"/>
                </a:cubicBezTo>
                <a:cubicBezTo>
                  <a:pt x="599747" y="152259"/>
                  <a:pt x="661201" y="177254"/>
                  <a:pt x="712813" y="151411"/>
                </a:cubicBezTo>
                <a:cubicBezTo>
                  <a:pt x="774420" y="124993"/>
                  <a:pt x="765426" y="123535"/>
                  <a:pt x="819366" y="70479"/>
                </a:cubicBezTo>
                <a:cubicBezTo>
                  <a:pt x="839647" y="77460"/>
                  <a:pt x="850544" y="74267"/>
                  <a:pt x="862489" y="63238"/>
                </a:cubicBezTo>
                <a:cubicBezTo>
                  <a:pt x="893284" y="51157"/>
                  <a:pt x="919686" y="77447"/>
                  <a:pt x="934387" y="50788"/>
                </a:cubicBezTo>
                <a:cubicBezTo>
                  <a:pt x="936825" y="54711"/>
                  <a:pt x="942184" y="55671"/>
                  <a:pt x="948874" y="55208"/>
                </a:cubicBezTo>
                <a:lnTo>
                  <a:pt x="955237" y="54040"/>
                </a:lnTo>
                <a:lnTo>
                  <a:pt x="955886" y="54325"/>
                </a:lnTo>
                <a:lnTo>
                  <a:pt x="957239" y="53673"/>
                </a:lnTo>
                <a:lnTo>
                  <a:pt x="971343" y="51086"/>
                </a:lnTo>
                <a:cubicBezTo>
                  <a:pt x="986863" y="47540"/>
                  <a:pt x="1001346" y="44460"/>
                  <a:pt x="1002063" y="54158"/>
                </a:cubicBezTo>
                <a:cubicBezTo>
                  <a:pt x="1010763" y="55438"/>
                  <a:pt x="1016476" y="54893"/>
                  <a:pt x="1020663" y="53408"/>
                </a:cubicBezTo>
                <a:cubicBezTo>
                  <a:pt x="1029036" y="50440"/>
                  <a:pt x="1031306" y="43717"/>
                  <a:pt x="1039181" y="40356"/>
                </a:cubicBezTo>
                <a:lnTo>
                  <a:pt x="1051914" y="39166"/>
                </a:lnTo>
                <a:lnTo>
                  <a:pt x="1054501" y="37372"/>
                </a:lnTo>
                <a:lnTo>
                  <a:pt x="1061859" y="33902"/>
                </a:lnTo>
                <a:lnTo>
                  <a:pt x="1054558" y="30385"/>
                </a:lnTo>
                <a:cubicBezTo>
                  <a:pt x="1046905" y="27358"/>
                  <a:pt x="1128596" y="22367"/>
                  <a:pt x="1140852" y="17327"/>
                </a:cubicBezTo>
                <a:lnTo>
                  <a:pt x="1214144" y="6192"/>
                </a:lnTo>
                <a:lnTo>
                  <a:pt x="1338122" y="27996"/>
                </a:lnTo>
                <a:cubicBezTo>
                  <a:pt x="1367144" y="1801"/>
                  <a:pt x="1432673" y="14019"/>
                  <a:pt x="1462415" y="0"/>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185C25A-BF66-263F-A88B-530AE43D31F5}"/>
              </a:ext>
            </a:extLst>
          </p:cNvPr>
          <p:cNvSpPr>
            <a:spLocks noGrp="1"/>
          </p:cNvSpPr>
          <p:nvPr>
            <p:ph type="title"/>
          </p:nvPr>
        </p:nvSpPr>
        <p:spPr>
          <a:xfrm>
            <a:off x="1618082" y="4779792"/>
            <a:ext cx="8943998" cy="856722"/>
          </a:xfrm>
        </p:spPr>
        <p:txBody>
          <a:bodyPr vert="horz" lIns="91440" tIns="45720" rIns="91440" bIns="45720" rtlCol="0" anchor="b">
            <a:normAutofit/>
          </a:bodyPr>
          <a:lstStyle/>
          <a:p>
            <a:r>
              <a:rPr lang="en-US">
                <a:solidFill>
                  <a:schemeClr val="tx1">
                    <a:lumMod val="85000"/>
                    <a:lumOff val="15000"/>
                  </a:schemeClr>
                </a:solidFill>
              </a:rPr>
              <a:t>RESPONDER APROBACIÓN</a:t>
            </a:r>
          </a:p>
        </p:txBody>
      </p:sp>
      <p:pic>
        <p:nvPicPr>
          <p:cNvPr id="5" name="Marcador de contenido 4" descr="Interfaz de usuario gráfica, Texto, Aplicación, Correo electrónico&#10;&#10;Descripción generada automáticamente">
            <a:extLst>
              <a:ext uri="{FF2B5EF4-FFF2-40B4-BE49-F238E27FC236}">
                <a16:creationId xmlns:a16="http://schemas.microsoft.com/office/drawing/2014/main" id="{B503A85B-0B7A-FE95-8609-EDDB0FE75B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973" y="1763340"/>
            <a:ext cx="3027384" cy="1332048"/>
          </a:xfrm>
          <a:prstGeom prst="rect">
            <a:avLst/>
          </a:prstGeom>
        </p:spPr>
      </p:pic>
      <p:pic>
        <p:nvPicPr>
          <p:cNvPr id="9" name="Imagen 8" descr="Interfaz de usuario gráfica, Aplicación, Teams&#10;&#10;Descripción generada automáticamente">
            <a:extLst>
              <a:ext uri="{FF2B5EF4-FFF2-40B4-BE49-F238E27FC236}">
                <a16:creationId xmlns:a16="http://schemas.microsoft.com/office/drawing/2014/main" id="{EAF39FEE-17B2-6304-52CD-4716514A6F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7725" y="1007472"/>
            <a:ext cx="1940882" cy="2843784"/>
          </a:xfrm>
          <a:prstGeom prst="rect">
            <a:avLst/>
          </a:prstGeom>
        </p:spPr>
      </p:pic>
      <p:pic>
        <p:nvPicPr>
          <p:cNvPr id="7" name="Imagen 6" descr="Interfaz de usuario gráfica, Aplicación&#10;&#10;Descripción generada automáticamente">
            <a:extLst>
              <a:ext uri="{FF2B5EF4-FFF2-40B4-BE49-F238E27FC236}">
                <a16:creationId xmlns:a16="http://schemas.microsoft.com/office/drawing/2014/main" id="{D3428954-4653-64BF-C44F-6E53C93A57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64886" y="1615949"/>
            <a:ext cx="3026664" cy="1626830"/>
          </a:xfrm>
          <a:prstGeom prst="rect">
            <a:avLst/>
          </a:prstGeom>
        </p:spPr>
      </p:pic>
    </p:spTree>
    <p:extLst>
      <p:ext uri="{BB962C8B-B14F-4D97-AF65-F5344CB8AC3E}">
        <p14:creationId xmlns:p14="http://schemas.microsoft.com/office/powerpoint/2010/main" val="34813418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6" name="Rectangle 1032">
            <a:extLst>
              <a:ext uri="{FF2B5EF4-FFF2-40B4-BE49-F238E27FC236}">
                <a16:creationId xmlns:a16="http://schemas.microsoft.com/office/drawing/2014/main" id="{78BA5F19-D5E1-4ECC-BEC2-DF7AEDFD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Freeform: Shape 1034">
            <a:extLst>
              <a:ext uri="{FF2B5EF4-FFF2-40B4-BE49-F238E27FC236}">
                <a16:creationId xmlns:a16="http://schemas.microsoft.com/office/drawing/2014/main" id="{BB4D578A-F2C4-4EA9-A811-B48E66D63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733934C-7DE9-8319-E1CA-231126B6913B}"/>
              </a:ext>
            </a:extLst>
          </p:cNvPr>
          <p:cNvSpPr>
            <a:spLocks noGrp="1"/>
          </p:cNvSpPr>
          <p:nvPr>
            <p:ph type="title"/>
          </p:nvPr>
        </p:nvSpPr>
        <p:spPr>
          <a:xfrm>
            <a:off x="1255057" y="5279509"/>
            <a:ext cx="9707911" cy="739881"/>
          </a:xfrm>
        </p:spPr>
        <p:txBody>
          <a:bodyPr vert="horz" lIns="91440" tIns="45720" rIns="91440" bIns="45720" rtlCol="0" anchor="b">
            <a:normAutofit/>
          </a:bodyPr>
          <a:lstStyle/>
          <a:p>
            <a:pPr algn="ctr"/>
            <a:r>
              <a:rPr lang="en-US" sz="3600"/>
              <a:t>PASAR EL MARRON A OTRO</a:t>
            </a:r>
          </a:p>
        </p:txBody>
      </p:sp>
      <p:pic>
        <p:nvPicPr>
          <p:cNvPr id="1026" name="Picture 2">
            <a:extLst>
              <a:ext uri="{FF2B5EF4-FFF2-40B4-BE49-F238E27FC236}">
                <a16:creationId xmlns:a16="http://schemas.microsoft.com/office/drawing/2014/main" id="{452DC360-5AD4-DB34-D5EA-73E59C2A3B63}"/>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909271" y="1024912"/>
            <a:ext cx="3635405" cy="32173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5999A77-EC1E-D057-7107-C3DFC02360D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43718" y="1811834"/>
            <a:ext cx="4533764" cy="1643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12995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ombilla en fondo amarillo con rayos de luz y cable pintados">
            <a:extLst>
              <a:ext uri="{FF2B5EF4-FFF2-40B4-BE49-F238E27FC236}">
                <a16:creationId xmlns:a16="http://schemas.microsoft.com/office/drawing/2014/main" id="{3EF63450-E56B-5AFA-5C11-DB98F8CCE28E}"/>
              </a:ext>
            </a:extLst>
          </p:cNvPr>
          <p:cNvPicPr>
            <a:picLocks noChangeAspect="1"/>
          </p:cNvPicPr>
          <p:nvPr/>
        </p:nvPicPr>
        <p:blipFill rotWithShape="1">
          <a:blip r:embed="rId3"/>
          <a:srcRect t="8537"/>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F2E09A8-A37F-4D95-7CC8-8D04C512CED8}"/>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DEMO: CREAR UNA SOLICITUD DE APROBACIÓN</a:t>
            </a:r>
          </a:p>
        </p:txBody>
      </p:sp>
    </p:spTree>
    <p:extLst>
      <p:ext uri="{BB962C8B-B14F-4D97-AF65-F5344CB8AC3E}">
        <p14:creationId xmlns:p14="http://schemas.microsoft.com/office/powerpoint/2010/main" val="20425823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514CAB9-068F-773B-D236-FD560ADF9BF4}"/>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2800" kern="1200">
                <a:solidFill>
                  <a:srgbClr val="FFFFFF"/>
                </a:solidFill>
                <a:latin typeface="+mj-lt"/>
                <a:ea typeface="+mj-ea"/>
                <a:cs typeface="+mj-cs"/>
              </a:rPr>
              <a:t>LABORATORIO: CREAR UN FLUJO AUTOMATIZADO CON SOLICITUDES DE APROBACIÓN</a:t>
            </a:r>
          </a:p>
        </p:txBody>
      </p:sp>
      <p:pic>
        <p:nvPicPr>
          <p:cNvPr id="4" name="Imagen 3">
            <a:extLst>
              <a:ext uri="{FF2B5EF4-FFF2-40B4-BE49-F238E27FC236}">
                <a16:creationId xmlns:a16="http://schemas.microsoft.com/office/drawing/2014/main" id="{AAF469A2-C8E2-5CBA-57D2-740180163CDB}"/>
              </a:ext>
            </a:extLst>
          </p:cNvPr>
          <p:cNvPicPr>
            <a:picLocks noChangeAspect="1"/>
          </p:cNvPicPr>
          <p:nvPr/>
        </p:nvPicPr>
        <p:blipFill>
          <a:blip r:embed="rId3"/>
          <a:stretch>
            <a:fillRect/>
          </a:stretch>
        </p:blipFill>
        <p:spPr>
          <a:xfrm>
            <a:off x="4777316" y="1486861"/>
            <a:ext cx="6780700" cy="3881949"/>
          </a:xfrm>
          <a:prstGeom prst="rect">
            <a:avLst/>
          </a:prstGeom>
        </p:spPr>
      </p:pic>
    </p:spTree>
    <p:extLst>
      <p:ext uri="{BB962C8B-B14F-4D97-AF65-F5344CB8AC3E}">
        <p14:creationId xmlns:p14="http://schemas.microsoft.com/office/powerpoint/2010/main" val="26958708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ítulo 1">
            <a:extLst>
              <a:ext uri="{FF2B5EF4-FFF2-40B4-BE49-F238E27FC236}">
                <a16:creationId xmlns:a16="http://schemas.microsoft.com/office/drawing/2014/main" id="{4D125C1D-D38F-CB55-E80F-E005FC433965}"/>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a:solidFill>
                  <a:schemeClr val="tx1"/>
                </a:solidFill>
                <a:latin typeface="+mj-lt"/>
                <a:ea typeface="+mj-ea"/>
                <a:cs typeface="+mj-cs"/>
              </a:rPr>
              <a:t>EXPRESIONES</a:t>
            </a:r>
          </a:p>
        </p:txBody>
      </p:sp>
      <p:pic>
        <p:nvPicPr>
          <p:cNvPr id="5" name="Marcador de contenido 4" descr="Interfaz de usuario gráfica, Texto, Aplicación&#10;&#10;Descripción generada automáticamente">
            <a:extLst>
              <a:ext uri="{FF2B5EF4-FFF2-40B4-BE49-F238E27FC236}">
                <a16:creationId xmlns:a16="http://schemas.microsoft.com/office/drawing/2014/main" id="{E63FC578-3CD3-14A0-E714-4E14D8DDE7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8891" y="2072640"/>
            <a:ext cx="7242342" cy="4128135"/>
          </a:xfrm>
          <a:prstGeom prst="rect">
            <a:avLst/>
          </a:prstGeom>
        </p:spPr>
      </p:pic>
      <p:sp>
        <p:nvSpPr>
          <p:cNvPr id="23" name="Freeform: Shape 22">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021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0">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Interfaz de usuario gráfica, Gráfico&#10;&#10;Descripción generada automáticamente">
            <a:extLst>
              <a:ext uri="{FF2B5EF4-FFF2-40B4-BE49-F238E27FC236}">
                <a16:creationId xmlns:a16="http://schemas.microsoft.com/office/drawing/2014/main" id="{93B9D17D-7CBE-E336-F60D-BB8AC6A6A4FC}"/>
              </a:ext>
            </a:extLst>
          </p:cNvPr>
          <p:cNvPicPr>
            <a:picLocks noChangeAspect="1"/>
          </p:cNvPicPr>
          <p:nvPr/>
        </p:nvPicPr>
        <p:blipFill rotWithShape="1">
          <a:blip r:embed="rId2">
            <a:extLst>
              <a:ext uri="{28A0092B-C50C-407E-A947-70E740481C1C}">
                <a14:useLocalDpi xmlns:a14="http://schemas.microsoft.com/office/drawing/2010/main" val="0"/>
              </a:ext>
            </a:extLst>
          </a:blip>
          <a:srcRect r="290" b="-5"/>
          <a:stretch/>
        </p:blipFill>
        <p:spPr>
          <a:xfrm>
            <a:off x="1" y="1"/>
            <a:ext cx="12191999" cy="685800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p:spPr>
      </p:pic>
      <p:sp>
        <p:nvSpPr>
          <p:cNvPr id="2" name="Título 1">
            <a:extLst>
              <a:ext uri="{FF2B5EF4-FFF2-40B4-BE49-F238E27FC236}">
                <a16:creationId xmlns:a16="http://schemas.microsoft.com/office/drawing/2014/main" id="{9C6F2F0A-C256-AEEB-44B5-506EEFEAEADD}"/>
              </a:ext>
            </a:extLst>
          </p:cNvPr>
          <p:cNvSpPr>
            <a:spLocks noGrp="1"/>
          </p:cNvSpPr>
          <p:nvPr>
            <p:ph type="title"/>
          </p:nvPr>
        </p:nvSpPr>
        <p:spPr>
          <a:xfrm>
            <a:off x="599818" y="5234320"/>
            <a:ext cx="6931319" cy="752217"/>
          </a:xfrm>
        </p:spPr>
        <p:txBody>
          <a:bodyPr vert="horz" lIns="91440" tIns="45720" rIns="91440" bIns="45720" rtlCol="0" anchor="b">
            <a:normAutofit/>
          </a:bodyPr>
          <a:lstStyle/>
          <a:p>
            <a:r>
              <a:rPr lang="en-US" sz="3600">
                <a:solidFill>
                  <a:schemeClr val="tx1">
                    <a:lumMod val="85000"/>
                    <a:lumOff val="15000"/>
                  </a:schemeClr>
                </a:solidFill>
              </a:rPr>
              <a:t>POWER BI</a:t>
            </a:r>
          </a:p>
        </p:txBody>
      </p:sp>
    </p:spTree>
    <p:extLst>
      <p:ext uri="{BB962C8B-B14F-4D97-AF65-F5344CB8AC3E}">
        <p14:creationId xmlns:p14="http://schemas.microsoft.com/office/powerpoint/2010/main" val="1418782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FCA2118-59A2-4310-A4B2-F2CBA821E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40492"/>
            <a:ext cx="12192000" cy="1924333"/>
          </a:xfrm>
          <a:custGeom>
            <a:avLst/>
            <a:gdLst>
              <a:gd name="connsiteX0" fmla="*/ 6189199 w 12192000"/>
              <a:gd name="connsiteY0" fmla="*/ 588 h 1924333"/>
              <a:gd name="connsiteX1" fmla="*/ 6207079 w 12192000"/>
              <a:gd name="connsiteY1" fmla="*/ 2850 h 1924333"/>
              <a:gd name="connsiteX2" fmla="*/ 6285610 w 12192000"/>
              <a:gd name="connsiteY2" fmla="*/ 18131 h 1924333"/>
              <a:gd name="connsiteX3" fmla="*/ 6378008 w 12192000"/>
              <a:gd name="connsiteY3" fmla="*/ 24625 h 1924333"/>
              <a:gd name="connsiteX4" fmla="*/ 6466340 w 12192000"/>
              <a:gd name="connsiteY4" fmla="*/ 21366 h 1924333"/>
              <a:gd name="connsiteX5" fmla="*/ 6553334 w 12192000"/>
              <a:gd name="connsiteY5" fmla="*/ 35307 h 1924333"/>
              <a:gd name="connsiteX6" fmla="*/ 6626068 w 12192000"/>
              <a:gd name="connsiteY6" fmla="*/ 58045 h 1924333"/>
              <a:gd name="connsiteX7" fmla="*/ 6692303 w 12192000"/>
              <a:gd name="connsiteY7" fmla="*/ 91487 h 1924333"/>
              <a:gd name="connsiteX8" fmla="*/ 6733670 w 12192000"/>
              <a:gd name="connsiteY8" fmla="*/ 118130 h 1924333"/>
              <a:gd name="connsiteX9" fmla="*/ 6798016 w 12192000"/>
              <a:gd name="connsiteY9" fmla="*/ 112271 h 1924333"/>
              <a:gd name="connsiteX10" fmla="*/ 6801081 w 12192000"/>
              <a:gd name="connsiteY10" fmla="*/ 114963 h 1924333"/>
              <a:gd name="connsiteX11" fmla="*/ 6819351 w 12192000"/>
              <a:gd name="connsiteY11" fmla="*/ 128825 h 1924333"/>
              <a:gd name="connsiteX12" fmla="*/ 6852732 w 12192000"/>
              <a:gd name="connsiteY12" fmla="*/ 123321 h 1924333"/>
              <a:gd name="connsiteX13" fmla="*/ 6865247 w 12192000"/>
              <a:gd name="connsiteY13" fmla="*/ 128836 h 1924333"/>
              <a:gd name="connsiteX14" fmla="*/ 6905517 w 12192000"/>
              <a:gd name="connsiteY14" fmla="*/ 129265 h 1924333"/>
              <a:gd name="connsiteX15" fmla="*/ 6950286 w 12192000"/>
              <a:gd name="connsiteY15" fmla="*/ 150104 h 1924333"/>
              <a:gd name="connsiteX16" fmla="*/ 7003442 w 12192000"/>
              <a:gd name="connsiteY16" fmla="*/ 136136 h 1924333"/>
              <a:gd name="connsiteX17" fmla="*/ 7160047 w 12192000"/>
              <a:gd name="connsiteY17" fmla="*/ 166721 h 1924333"/>
              <a:gd name="connsiteX18" fmla="*/ 7325604 w 12192000"/>
              <a:gd name="connsiteY18" fmla="*/ 215867 h 1924333"/>
              <a:gd name="connsiteX19" fmla="*/ 7540522 w 12192000"/>
              <a:gd name="connsiteY19" fmla="*/ 239374 h 1924333"/>
              <a:gd name="connsiteX20" fmla="*/ 7612071 w 12192000"/>
              <a:gd name="connsiteY20" fmla="*/ 229553 h 1924333"/>
              <a:gd name="connsiteX21" fmla="*/ 7651995 w 12192000"/>
              <a:gd name="connsiteY21" fmla="*/ 244567 h 1924333"/>
              <a:gd name="connsiteX22" fmla="*/ 7725761 w 12192000"/>
              <a:gd name="connsiteY22" fmla="*/ 258638 h 1924333"/>
              <a:gd name="connsiteX23" fmla="*/ 7823038 w 12192000"/>
              <a:gd name="connsiteY23" fmla="*/ 287078 h 1924333"/>
              <a:gd name="connsiteX24" fmla="*/ 7866405 w 12192000"/>
              <a:gd name="connsiteY24" fmla="*/ 287288 h 1924333"/>
              <a:gd name="connsiteX25" fmla="*/ 7875021 w 12192000"/>
              <a:gd name="connsiteY25" fmla="*/ 288224 h 1924333"/>
              <a:gd name="connsiteX26" fmla="*/ 7875146 w 12192000"/>
              <a:gd name="connsiteY26" fmla="*/ 288614 h 1924333"/>
              <a:gd name="connsiteX27" fmla="*/ 7907443 w 12192000"/>
              <a:gd name="connsiteY27" fmla="*/ 291752 h 1924333"/>
              <a:gd name="connsiteX28" fmla="*/ 7912892 w 12192000"/>
              <a:gd name="connsiteY28" fmla="*/ 294833 h 1924333"/>
              <a:gd name="connsiteX29" fmla="*/ 7946345 w 12192000"/>
              <a:gd name="connsiteY29" fmla="*/ 319359 h 1924333"/>
              <a:gd name="connsiteX30" fmla="*/ 8021238 w 12192000"/>
              <a:gd name="connsiteY30" fmla="*/ 315159 h 1924333"/>
              <a:gd name="connsiteX31" fmla="*/ 8094697 w 12192000"/>
              <a:gd name="connsiteY31" fmla="*/ 351819 h 1924333"/>
              <a:gd name="connsiteX32" fmla="*/ 8155208 w 12192000"/>
              <a:gd name="connsiteY32" fmla="*/ 371168 h 1924333"/>
              <a:gd name="connsiteX33" fmla="*/ 8248472 w 12192000"/>
              <a:gd name="connsiteY33" fmla="*/ 400489 h 1924333"/>
              <a:gd name="connsiteX34" fmla="*/ 8300068 w 12192000"/>
              <a:gd name="connsiteY34" fmla="*/ 405531 h 1924333"/>
              <a:gd name="connsiteX35" fmla="*/ 8356293 w 12192000"/>
              <a:gd name="connsiteY35" fmla="*/ 403328 h 1924333"/>
              <a:gd name="connsiteX36" fmla="*/ 8475838 w 12192000"/>
              <a:gd name="connsiteY36" fmla="*/ 435524 h 1924333"/>
              <a:gd name="connsiteX37" fmla="*/ 8575216 w 12192000"/>
              <a:gd name="connsiteY37" fmla="*/ 450198 h 1924333"/>
              <a:gd name="connsiteX38" fmla="*/ 8588650 w 12192000"/>
              <a:gd name="connsiteY38" fmla="*/ 447070 h 1924333"/>
              <a:gd name="connsiteX39" fmla="*/ 8612184 w 12192000"/>
              <a:gd name="connsiteY39" fmla="*/ 439577 h 1924333"/>
              <a:gd name="connsiteX40" fmla="*/ 8630713 w 12192000"/>
              <a:gd name="connsiteY40" fmla="*/ 433015 h 1924333"/>
              <a:gd name="connsiteX41" fmla="*/ 8704240 w 12192000"/>
              <a:gd name="connsiteY41" fmla="*/ 422865 h 1924333"/>
              <a:gd name="connsiteX42" fmla="*/ 8829513 w 12192000"/>
              <a:gd name="connsiteY42" fmla="*/ 429389 h 1924333"/>
              <a:gd name="connsiteX43" fmla="*/ 9083651 w 12192000"/>
              <a:gd name="connsiteY43" fmla="*/ 390744 h 1924333"/>
              <a:gd name="connsiteX44" fmla="*/ 9371402 w 12192000"/>
              <a:gd name="connsiteY44" fmla="*/ 371809 h 1924333"/>
              <a:gd name="connsiteX45" fmla="*/ 9429586 w 12192000"/>
              <a:gd name="connsiteY45" fmla="*/ 369213 h 1924333"/>
              <a:gd name="connsiteX46" fmla="*/ 9489757 w 12192000"/>
              <a:gd name="connsiteY46" fmla="*/ 377814 h 1924333"/>
              <a:gd name="connsiteX47" fmla="*/ 9516954 w 12192000"/>
              <a:gd name="connsiteY47" fmla="*/ 376991 h 1924333"/>
              <a:gd name="connsiteX48" fmla="*/ 9645588 w 12192000"/>
              <a:gd name="connsiteY48" fmla="*/ 363590 h 1924333"/>
              <a:gd name="connsiteX49" fmla="*/ 9722896 w 12192000"/>
              <a:gd name="connsiteY49" fmla="*/ 360983 h 1924333"/>
              <a:gd name="connsiteX50" fmla="*/ 9752803 w 12192000"/>
              <a:gd name="connsiteY50" fmla="*/ 368492 h 1924333"/>
              <a:gd name="connsiteX51" fmla="*/ 9890305 w 12192000"/>
              <a:gd name="connsiteY51" fmla="*/ 380736 h 1924333"/>
              <a:gd name="connsiteX52" fmla="*/ 9939767 w 12192000"/>
              <a:gd name="connsiteY52" fmla="*/ 377776 h 1924333"/>
              <a:gd name="connsiteX53" fmla="*/ 9944355 w 12192000"/>
              <a:gd name="connsiteY53" fmla="*/ 377352 h 1924333"/>
              <a:gd name="connsiteX54" fmla="*/ 9953719 w 12192000"/>
              <a:gd name="connsiteY54" fmla="*/ 375642 h 1924333"/>
              <a:gd name="connsiteX55" fmla="*/ 9955809 w 12192000"/>
              <a:gd name="connsiteY55" fmla="*/ 376294 h 1924333"/>
              <a:gd name="connsiteX56" fmla="*/ 10032710 w 12192000"/>
              <a:gd name="connsiteY56" fmla="*/ 394940 h 1924333"/>
              <a:gd name="connsiteX57" fmla="*/ 10049925 w 12192000"/>
              <a:gd name="connsiteY57" fmla="*/ 404971 h 1924333"/>
              <a:gd name="connsiteX58" fmla="*/ 10112671 w 12192000"/>
              <a:gd name="connsiteY58" fmla="*/ 414549 h 1924333"/>
              <a:gd name="connsiteX59" fmla="*/ 10170853 w 12192000"/>
              <a:gd name="connsiteY59" fmla="*/ 435168 h 1924333"/>
              <a:gd name="connsiteX60" fmla="*/ 10290184 w 12192000"/>
              <a:gd name="connsiteY60" fmla="*/ 448123 h 1924333"/>
              <a:gd name="connsiteX61" fmla="*/ 10320158 w 12192000"/>
              <a:gd name="connsiteY61" fmla="*/ 458352 h 1924333"/>
              <a:gd name="connsiteX62" fmla="*/ 10321815 w 12192000"/>
              <a:gd name="connsiteY62" fmla="*/ 463087 h 1924333"/>
              <a:gd name="connsiteX63" fmla="*/ 10373742 w 12192000"/>
              <a:gd name="connsiteY63" fmla="*/ 464538 h 1924333"/>
              <a:gd name="connsiteX64" fmla="*/ 10428532 w 12192000"/>
              <a:gd name="connsiteY64" fmla="*/ 492504 h 1924333"/>
              <a:gd name="connsiteX65" fmla="*/ 10466490 w 12192000"/>
              <a:gd name="connsiteY65" fmla="*/ 517759 h 1924333"/>
              <a:gd name="connsiteX66" fmla="*/ 10466675 w 12192000"/>
              <a:gd name="connsiteY66" fmla="*/ 522076 h 1924333"/>
              <a:gd name="connsiteX67" fmla="*/ 10470309 w 12192000"/>
              <a:gd name="connsiteY67" fmla="*/ 522792 h 1924333"/>
              <a:gd name="connsiteX68" fmla="*/ 10474138 w 12192000"/>
              <a:gd name="connsiteY68" fmla="*/ 519761 h 1924333"/>
              <a:gd name="connsiteX69" fmla="*/ 10501100 w 12192000"/>
              <a:gd name="connsiteY69" fmla="*/ 528263 h 1924333"/>
              <a:gd name="connsiteX70" fmla="*/ 10502395 w 12192000"/>
              <a:gd name="connsiteY70" fmla="*/ 536393 h 1924333"/>
              <a:gd name="connsiteX71" fmla="*/ 10689496 w 12192000"/>
              <a:gd name="connsiteY71" fmla="*/ 560233 h 1924333"/>
              <a:gd name="connsiteX72" fmla="*/ 10788736 w 12192000"/>
              <a:gd name="connsiteY72" fmla="*/ 613188 h 1924333"/>
              <a:gd name="connsiteX73" fmla="*/ 10819747 w 12192000"/>
              <a:gd name="connsiteY73" fmla="*/ 621351 h 1924333"/>
              <a:gd name="connsiteX74" fmla="*/ 10864632 w 12192000"/>
              <a:gd name="connsiteY74" fmla="*/ 644858 h 1924333"/>
              <a:gd name="connsiteX75" fmla="*/ 10929407 w 12192000"/>
              <a:gd name="connsiteY75" fmla="*/ 652945 h 1924333"/>
              <a:gd name="connsiteX76" fmla="*/ 10979412 w 12192000"/>
              <a:gd name="connsiteY76" fmla="*/ 654217 h 1924333"/>
              <a:gd name="connsiteX77" fmla="*/ 11006959 w 12192000"/>
              <a:gd name="connsiteY77" fmla="*/ 657017 h 1924333"/>
              <a:gd name="connsiteX78" fmla="*/ 11077038 w 12192000"/>
              <a:gd name="connsiteY78" fmla="*/ 668487 h 1924333"/>
              <a:gd name="connsiteX79" fmla="*/ 11157850 w 12192000"/>
              <a:gd name="connsiteY79" fmla="*/ 693164 h 1924333"/>
              <a:gd name="connsiteX80" fmla="*/ 11175276 w 12192000"/>
              <a:gd name="connsiteY80" fmla="*/ 697243 h 1924333"/>
              <a:gd name="connsiteX81" fmla="*/ 11191131 w 12192000"/>
              <a:gd name="connsiteY81" fmla="*/ 696085 h 1924333"/>
              <a:gd name="connsiteX82" fmla="*/ 11195573 w 12192000"/>
              <a:gd name="connsiteY82" fmla="*/ 691751 h 1924333"/>
              <a:gd name="connsiteX83" fmla="*/ 11205299 w 12192000"/>
              <a:gd name="connsiteY83" fmla="*/ 693247 h 1924333"/>
              <a:gd name="connsiteX84" fmla="*/ 11223770 w 12192000"/>
              <a:gd name="connsiteY84" fmla="*/ 690335 h 1924333"/>
              <a:gd name="connsiteX85" fmla="*/ 11292119 w 12192000"/>
              <a:gd name="connsiteY85" fmla="*/ 713311 h 1924333"/>
              <a:gd name="connsiteX86" fmla="*/ 11435379 w 12192000"/>
              <a:gd name="connsiteY86" fmla="*/ 758519 h 1924333"/>
              <a:gd name="connsiteX87" fmla="*/ 11604406 w 12192000"/>
              <a:gd name="connsiteY87" fmla="*/ 810476 h 1924333"/>
              <a:gd name="connsiteX88" fmla="*/ 11652155 w 12192000"/>
              <a:gd name="connsiteY88" fmla="*/ 825109 h 1924333"/>
              <a:gd name="connsiteX89" fmla="*/ 11654192 w 12192000"/>
              <a:gd name="connsiteY89" fmla="*/ 827301 h 1924333"/>
              <a:gd name="connsiteX90" fmla="*/ 11676599 w 12192000"/>
              <a:gd name="connsiteY90" fmla="*/ 846628 h 1924333"/>
              <a:gd name="connsiteX91" fmla="*/ 11775168 w 12192000"/>
              <a:gd name="connsiteY91" fmla="*/ 890664 h 1924333"/>
              <a:gd name="connsiteX92" fmla="*/ 11826341 w 12192000"/>
              <a:gd name="connsiteY92" fmla="*/ 877558 h 1924333"/>
              <a:gd name="connsiteX93" fmla="*/ 11879068 w 12192000"/>
              <a:gd name="connsiteY93" fmla="*/ 874038 h 1924333"/>
              <a:gd name="connsiteX94" fmla="*/ 11889563 w 12192000"/>
              <a:gd name="connsiteY94" fmla="*/ 878619 h 1924333"/>
              <a:gd name="connsiteX95" fmla="*/ 12016613 w 12192000"/>
              <a:gd name="connsiteY95" fmla="*/ 886111 h 1924333"/>
              <a:gd name="connsiteX96" fmla="*/ 12108292 w 12192000"/>
              <a:gd name="connsiteY96" fmla="*/ 868500 h 1924333"/>
              <a:gd name="connsiteX97" fmla="*/ 12182910 w 12192000"/>
              <a:gd name="connsiteY97" fmla="*/ 882003 h 1924333"/>
              <a:gd name="connsiteX98" fmla="*/ 12192000 w 12192000"/>
              <a:gd name="connsiteY98" fmla="*/ 884778 h 1924333"/>
              <a:gd name="connsiteX99" fmla="*/ 12192000 w 12192000"/>
              <a:gd name="connsiteY99" fmla="*/ 1610315 h 1924333"/>
              <a:gd name="connsiteX100" fmla="*/ 12191998 w 12192000"/>
              <a:gd name="connsiteY100" fmla="*/ 1610315 h 1924333"/>
              <a:gd name="connsiteX101" fmla="*/ 12191998 w 12192000"/>
              <a:gd name="connsiteY101" fmla="*/ 1924333 h 1924333"/>
              <a:gd name="connsiteX102" fmla="*/ 0 w 12192000"/>
              <a:gd name="connsiteY102" fmla="*/ 1924333 h 1924333"/>
              <a:gd name="connsiteX103" fmla="*/ 0 w 12192000"/>
              <a:gd name="connsiteY103" fmla="*/ 505159 h 1924333"/>
              <a:gd name="connsiteX104" fmla="*/ 5722 w 12192000"/>
              <a:gd name="connsiteY104" fmla="*/ 508889 h 1924333"/>
              <a:gd name="connsiteX105" fmla="*/ 38476 w 12192000"/>
              <a:gd name="connsiteY105" fmla="*/ 524137 h 1924333"/>
              <a:gd name="connsiteX106" fmla="*/ 192883 w 12192000"/>
              <a:gd name="connsiteY106" fmla="*/ 545272 h 1924333"/>
              <a:gd name="connsiteX107" fmla="*/ 343710 w 12192000"/>
              <a:gd name="connsiteY107" fmla="*/ 565029 h 1924333"/>
              <a:gd name="connsiteX108" fmla="*/ 471066 w 12192000"/>
              <a:gd name="connsiteY108" fmla="*/ 549837 h 1924333"/>
              <a:gd name="connsiteX109" fmla="*/ 617333 w 12192000"/>
              <a:gd name="connsiteY109" fmla="*/ 526428 h 1924333"/>
              <a:gd name="connsiteX110" fmla="*/ 725203 w 12192000"/>
              <a:gd name="connsiteY110" fmla="*/ 523793 h 1924333"/>
              <a:gd name="connsiteX111" fmla="*/ 788494 w 12192000"/>
              <a:gd name="connsiteY111" fmla="*/ 505799 h 1924333"/>
              <a:gd name="connsiteX112" fmla="*/ 885977 w 12192000"/>
              <a:gd name="connsiteY112" fmla="*/ 526585 h 1924333"/>
              <a:gd name="connsiteX113" fmla="*/ 932142 w 12192000"/>
              <a:gd name="connsiteY113" fmla="*/ 528005 h 1924333"/>
              <a:gd name="connsiteX114" fmla="*/ 1090404 w 12192000"/>
              <a:gd name="connsiteY114" fmla="*/ 498299 h 1924333"/>
              <a:gd name="connsiteX115" fmla="*/ 1188628 w 12192000"/>
              <a:gd name="connsiteY115" fmla="*/ 483151 h 1924333"/>
              <a:gd name="connsiteX116" fmla="*/ 1316247 w 12192000"/>
              <a:gd name="connsiteY116" fmla="*/ 425979 h 1924333"/>
              <a:gd name="connsiteX117" fmla="*/ 1357712 w 12192000"/>
              <a:gd name="connsiteY117" fmla="*/ 416549 h 1924333"/>
              <a:gd name="connsiteX118" fmla="*/ 1425921 w 12192000"/>
              <a:gd name="connsiteY118" fmla="*/ 413953 h 1924333"/>
              <a:gd name="connsiteX119" fmla="*/ 1503817 w 12192000"/>
              <a:gd name="connsiteY119" fmla="*/ 380457 h 1924333"/>
              <a:gd name="connsiteX120" fmla="*/ 1639196 w 12192000"/>
              <a:gd name="connsiteY120" fmla="*/ 372785 h 1924333"/>
              <a:gd name="connsiteX121" fmla="*/ 1705606 w 12192000"/>
              <a:gd name="connsiteY121" fmla="*/ 359023 h 1924333"/>
              <a:gd name="connsiteX122" fmla="*/ 1813011 w 12192000"/>
              <a:gd name="connsiteY122" fmla="*/ 331023 h 1924333"/>
              <a:gd name="connsiteX123" fmla="*/ 1831380 w 12192000"/>
              <a:gd name="connsiteY123" fmla="*/ 341307 h 1924333"/>
              <a:gd name="connsiteX124" fmla="*/ 1858612 w 12192000"/>
              <a:gd name="connsiteY124" fmla="*/ 326777 h 1924333"/>
              <a:gd name="connsiteX125" fmla="*/ 1880661 w 12192000"/>
              <a:gd name="connsiteY125" fmla="*/ 335987 h 1924333"/>
              <a:gd name="connsiteX126" fmla="*/ 1941495 w 12192000"/>
              <a:gd name="connsiteY126" fmla="*/ 310792 h 1924333"/>
              <a:gd name="connsiteX127" fmla="*/ 1995402 w 12192000"/>
              <a:gd name="connsiteY127" fmla="*/ 305480 h 1924333"/>
              <a:gd name="connsiteX128" fmla="*/ 2223864 w 12192000"/>
              <a:gd name="connsiteY128" fmla="*/ 266118 h 1924333"/>
              <a:gd name="connsiteX129" fmla="*/ 2418043 w 12192000"/>
              <a:gd name="connsiteY129" fmla="*/ 215314 h 1924333"/>
              <a:gd name="connsiteX130" fmla="*/ 2558461 w 12192000"/>
              <a:gd name="connsiteY130" fmla="*/ 168193 h 1924333"/>
              <a:gd name="connsiteX131" fmla="*/ 2595535 w 12192000"/>
              <a:gd name="connsiteY131" fmla="*/ 158548 h 1924333"/>
              <a:gd name="connsiteX132" fmla="*/ 2626942 w 12192000"/>
              <a:gd name="connsiteY132" fmla="*/ 130400 h 1924333"/>
              <a:gd name="connsiteX133" fmla="*/ 2632225 w 12192000"/>
              <a:gd name="connsiteY133" fmla="*/ 130446 h 1924333"/>
              <a:gd name="connsiteX134" fmla="*/ 2696856 w 12192000"/>
              <a:gd name="connsiteY134" fmla="*/ 128498 h 1924333"/>
              <a:gd name="connsiteX135" fmla="*/ 2759767 w 12192000"/>
              <a:gd name="connsiteY135" fmla="*/ 127784 h 1924333"/>
              <a:gd name="connsiteX136" fmla="*/ 2792685 w 12192000"/>
              <a:gd name="connsiteY136" fmla="*/ 115710 h 1924333"/>
              <a:gd name="connsiteX137" fmla="*/ 2799767 w 12192000"/>
              <a:gd name="connsiteY137" fmla="*/ 113754 h 1924333"/>
              <a:gd name="connsiteX138" fmla="*/ 2829799 w 12192000"/>
              <a:gd name="connsiteY138" fmla="*/ 120042 h 1924333"/>
              <a:gd name="connsiteX139" fmla="*/ 2890704 w 12192000"/>
              <a:gd name="connsiteY139" fmla="*/ 121493 h 1924333"/>
              <a:gd name="connsiteX140" fmla="*/ 3042646 w 12192000"/>
              <a:gd name="connsiteY140" fmla="*/ 112273 h 1924333"/>
              <a:gd name="connsiteX141" fmla="*/ 3146630 w 12192000"/>
              <a:gd name="connsiteY141" fmla="*/ 100898 h 1924333"/>
              <a:gd name="connsiteX142" fmla="*/ 3233163 w 12192000"/>
              <a:gd name="connsiteY142" fmla="*/ 120200 h 1924333"/>
              <a:gd name="connsiteX143" fmla="*/ 3372699 w 12192000"/>
              <a:gd name="connsiteY143" fmla="*/ 129394 h 1924333"/>
              <a:gd name="connsiteX144" fmla="*/ 3394352 w 12192000"/>
              <a:gd name="connsiteY144" fmla="*/ 131671 h 1924333"/>
              <a:gd name="connsiteX145" fmla="*/ 3448218 w 12192000"/>
              <a:gd name="connsiteY145" fmla="*/ 118229 h 1924333"/>
              <a:gd name="connsiteX146" fmla="*/ 3505047 w 12192000"/>
              <a:gd name="connsiteY146" fmla="*/ 115412 h 1924333"/>
              <a:gd name="connsiteX147" fmla="*/ 3521767 w 12192000"/>
              <a:gd name="connsiteY147" fmla="*/ 111071 h 1924333"/>
              <a:gd name="connsiteX148" fmla="*/ 3585137 w 12192000"/>
              <a:gd name="connsiteY148" fmla="*/ 114371 h 1924333"/>
              <a:gd name="connsiteX149" fmla="*/ 3690293 w 12192000"/>
              <a:gd name="connsiteY149" fmla="*/ 98301 h 1924333"/>
              <a:gd name="connsiteX150" fmla="*/ 3867818 w 12192000"/>
              <a:gd name="connsiteY150" fmla="*/ 88985 h 1924333"/>
              <a:gd name="connsiteX151" fmla="*/ 4091337 w 12192000"/>
              <a:gd name="connsiteY151" fmla="*/ 70813 h 1924333"/>
              <a:gd name="connsiteX152" fmla="*/ 4246332 w 12192000"/>
              <a:gd name="connsiteY152" fmla="*/ 41697 h 1924333"/>
              <a:gd name="connsiteX153" fmla="*/ 4266975 w 12192000"/>
              <a:gd name="connsiteY153" fmla="*/ 46592 h 1924333"/>
              <a:gd name="connsiteX154" fmla="*/ 4270566 w 12192000"/>
              <a:gd name="connsiteY154" fmla="*/ 47620 h 1924333"/>
              <a:gd name="connsiteX155" fmla="*/ 4288964 w 12192000"/>
              <a:gd name="connsiteY155" fmla="*/ 52766 h 1924333"/>
              <a:gd name="connsiteX156" fmla="*/ 4365137 w 12192000"/>
              <a:gd name="connsiteY156" fmla="*/ 51783 h 1924333"/>
              <a:gd name="connsiteX157" fmla="*/ 4430546 w 12192000"/>
              <a:gd name="connsiteY157" fmla="*/ 44555 h 1924333"/>
              <a:gd name="connsiteX158" fmla="*/ 4444136 w 12192000"/>
              <a:gd name="connsiteY158" fmla="*/ 39567 h 1924333"/>
              <a:gd name="connsiteX159" fmla="*/ 4534039 w 12192000"/>
              <a:gd name="connsiteY159" fmla="*/ 31604 h 1924333"/>
              <a:gd name="connsiteX160" fmla="*/ 4560448 w 12192000"/>
              <a:gd name="connsiteY160" fmla="*/ 25231 h 1924333"/>
              <a:gd name="connsiteX161" fmla="*/ 4568006 w 12192000"/>
              <a:gd name="connsiteY161" fmla="*/ 25970 h 1924333"/>
              <a:gd name="connsiteX162" fmla="*/ 4595497 w 12192000"/>
              <a:gd name="connsiteY162" fmla="*/ 22958 h 1924333"/>
              <a:gd name="connsiteX163" fmla="*/ 4608623 w 12192000"/>
              <a:gd name="connsiteY163" fmla="*/ 18108 h 1924333"/>
              <a:gd name="connsiteX164" fmla="*/ 4623942 w 12192000"/>
              <a:gd name="connsiteY164" fmla="*/ 22251 h 1924333"/>
              <a:gd name="connsiteX165" fmla="*/ 4664336 w 12192000"/>
              <a:gd name="connsiteY165" fmla="*/ 23306 h 1924333"/>
              <a:gd name="connsiteX166" fmla="*/ 4677385 w 12192000"/>
              <a:gd name="connsiteY166" fmla="*/ 18246 h 1924333"/>
              <a:gd name="connsiteX167" fmla="*/ 4698143 w 12192000"/>
              <a:gd name="connsiteY167" fmla="*/ 18036 h 1924333"/>
              <a:gd name="connsiteX168" fmla="*/ 4750609 w 12192000"/>
              <a:gd name="connsiteY168" fmla="*/ 23611 h 1924333"/>
              <a:gd name="connsiteX169" fmla="*/ 4784658 w 12192000"/>
              <a:gd name="connsiteY169" fmla="*/ 25057 h 1924333"/>
              <a:gd name="connsiteX170" fmla="*/ 4847558 w 12192000"/>
              <a:gd name="connsiteY170" fmla="*/ 38726 h 1924333"/>
              <a:gd name="connsiteX171" fmla="*/ 4909134 w 12192000"/>
              <a:gd name="connsiteY171" fmla="*/ 50659 h 1924333"/>
              <a:gd name="connsiteX172" fmla="*/ 5099219 w 12192000"/>
              <a:gd name="connsiteY172" fmla="*/ 55050 h 1924333"/>
              <a:gd name="connsiteX173" fmla="*/ 5184992 w 12192000"/>
              <a:gd name="connsiteY173" fmla="*/ 67596 h 1924333"/>
              <a:gd name="connsiteX174" fmla="*/ 5229637 w 12192000"/>
              <a:gd name="connsiteY174" fmla="*/ 67789 h 1924333"/>
              <a:gd name="connsiteX175" fmla="*/ 5389346 w 12192000"/>
              <a:gd name="connsiteY175" fmla="*/ 80211 h 1924333"/>
              <a:gd name="connsiteX176" fmla="*/ 5494414 w 12192000"/>
              <a:gd name="connsiteY176" fmla="*/ 75926 h 1924333"/>
              <a:gd name="connsiteX177" fmla="*/ 5528443 w 12192000"/>
              <a:gd name="connsiteY177" fmla="*/ 77206 h 1924333"/>
              <a:gd name="connsiteX178" fmla="*/ 5684939 w 12192000"/>
              <a:gd name="connsiteY178" fmla="*/ 50269 h 1924333"/>
              <a:gd name="connsiteX179" fmla="*/ 5765146 w 12192000"/>
              <a:gd name="connsiteY179" fmla="*/ 50414 h 1924333"/>
              <a:gd name="connsiteX180" fmla="*/ 5848655 w 12192000"/>
              <a:gd name="connsiteY180" fmla="*/ 35257 h 1924333"/>
              <a:gd name="connsiteX181" fmla="*/ 5930656 w 12192000"/>
              <a:gd name="connsiteY181" fmla="*/ 30131 h 1924333"/>
              <a:gd name="connsiteX182" fmla="*/ 6124150 w 12192000"/>
              <a:gd name="connsiteY182" fmla="*/ 31679 h 1924333"/>
              <a:gd name="connsiteX183" fmla="*/ 6189199 w 12192000"/>
              <a:gd name="connsiteY183" fmla="*/ 588 h 192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12192000" h="1924333">
                <a:moveTo>
                  <a:pt x="6189199" y="588"/>
                </a:moveTo>
                <a:cubicBezTo>
                  <a:pt x="6196356" y="-574"/>
                  <a:pt x="6202609" y="-108"/>
                  <a:pt x="6207079" y="2850"/>
                </a:cubicBezTo>
                <a:cubicBezTo>
                  <a:pt x="6222026" y="2749"/>
                  <a:pt x="6273489" y="3767"/>
                  <a:pt x="6285610" y="18131"/>
                </a:cubicBezTo>
                <a:cubicBezTo>
                  <a:pt x="6307255" y="18685"/>
                  <a:pt x="6357141" y="23793"/>
                  <a:pt x="6378008" y="24625"/>
                </a:cubicBezTo>
                <a:cubicBezTo>
                  <a:pt x="6409946" y="30645"/>
                  <a:pt x="6438307" y="10375"/>
                  <a:pt x="6466340" y="21366"/>
                </a:cubicBezTo>
                <a:cubicBezTo>
                  <a:pt x="6488276" y="31229"/>
                  <a:pt x="6529854" y="28110"/>
                  <a:pt x="6553334" y="35307"/>
                </a:cubicBezTo>
                <a:cubicBezTo>
                  <a:pt x="6561737" y="48059"/>
                  <a:pt x="6609188" y="62087"/>
                  <a:pt x="6626068" y="58045"/>
                </a:cubicBezTo>
                <a:cubicBezTo>
                  <a:pt x="6660952" y="66570"/>
                  <a:pt x="6666277" y="84716"/>
                  <a:pt x="6692303" y="91487"/>
                </a:cubicBezTo>
                <a:lnTo>
                  <a:pt x="6733670" y="118130"/>
                </a:lnTo>
                <a:lnTo>
                  <a:pt x="6798016" y="112271"/>
                </a:lnTo>
                <a:lnTo>
                  <a:pt x="6801081" y="114963"/>
                </a:lnTo>
                <a:cubicBezTo>
                  <a:pt x="6806919" y="120140"/>
                  <a:pt x="6812832" y="125016"/>
                  <a:pt x="6819351" y="128825"/>
                </a:cubicBezTo>
                <a:cubicBezTo>
                  <a:pt x="6825742" y="109997"/>
                  <a:pt x="6840132" y="116541"/>
                  <a:pt x="6852732" y="123321"/>
                </a:cubicBezTo>
                <a:lnTo>
                  <a:pt x="6865247" y="128836"/>
                </a:lnTo>
                <a:lnTo>
                  <a:pt x="6905517" y="129265"/>
                </a:lnTo>
                <a:cubicBezTo>
                  <a:pt x="6934052" y="140042"/>
                  <a:pt x="6939773" y="141556"/>
                  <a:pt x="6950286" y="150104"/>
                </a:cubicBezTo>
                <a:lnTo>
                  <a:pt x="7003442" y="136136"/>
                </a:lnTo>
                <a:lnTo>
                  <a:pt x="7160047" y="166721"/>
                </a:lnTo>
                <a:cubicBezTo>
                  <a:pt x="7207281" y="179911"/>
                  <a:pt x="7280644" y="210197"/>
                  <a:pt x="7325604" y="215867"/>
                </a:cubicBezTo>
                <a:cubicBezTo>
                  <a:pt x="7460113" y="233904"/>
                  <a:pt x="7393081" y="242880"/>
                  <a:pt x="7540522" y="239374"/>
                </a:cubicBezTo>
                <a:cubicBezTo>
                  <a:pt x="7545714" y="234872"/>
                  <a:pt x="7605972" y="231727"/>
                  <a:pt x="7612071" y="229553"/>
                </a:cubicBezTo>
                <a:lnTo>
                  <a:pt x="7651995" y="244567"/>
                </a:lnTo>
                <a:lnTo>
                  <a:pt x="7725761" y="258638"/>
                </a:lnTo>
                <a:lnTo>
                  <a:pt x="7823038" y="287078"/>
                </a:lnTo>
                <a:cubicBezTo>
                  <a:pt x="7837080" y="286482"/>
                  <a:pt x="7851647" y="286498"/>
                  <a:pt x="7866405" y="287288"/>
                </a:cubicBezTo>
                <a:lnTo>
                  <a:pt x="7875021" y="288224"/>
                </a:lnTo>
                <a:cubicBezTo>
                  <a:pt x="7875062" y="288354"/>
                  <a:pt x="7875105" y="288483"/>
                  <a:pt x="7875146" y="288614"/>
                </a:cubicBezTo>
                <a:cubicBezTo>
                  <a:pt x="7880550" y="289202"/>
                  <a:pt x="7901153" y="290716"/>
                  <a:pt x="7907443" y="291752"/>
                </a:cubicBezTo>
                <a:lnTo>
                  <a:pt x="7912892" y="294833"/>
                </a:lnTo>
                <a:lnTo>
                  <a:pt x="7946345" y="319359"/>
                </a:lnTo>
                <a:cubicBezTo>
                  <a:pt x="7958657" y="312776"/>
                  <a:pt x="7996513" y="309749"/>
                  <a:pt x="8021238" y="315159"/>
                </a:cubicBezTo>
                <a:cubicBezTo>
                  <a:pt x="8045964" y="320570"/>
                  <a:pt x="8058169" y="340462"/>
                  <a:pt x="8094697" y="351819"/>
                </a:cubicBezTo>
                <a:cubicBezTo>
                  <a:pt x="8129587" y="361154"/>
                  <a:pt x="8116181" y="360544"/>
                  <a:pt x="8155208" y="371168"/>
                </a:cubicBezTo>
                <a:cubicBezTo>
                  <a:pt x="8196217" y="383300"/>
                  <a:pt x="8205468" y="391801"/>
                  <a:pt x="8248472" y="400489"/>
                </a:cubicBezTo>
                <a:cubicBezTo>
                  <a:pt x="8283932" y="419791"/>
                  <a:pt x="8278617" y="392031"/>
                  <a:pt x="8300068" y="405531"/>
                </a:cubicBezTo>
                <a:lnTo>
                  <a:pt x="8356293" y="403328"/>
                </a:lnTo>
                <a:cubicBezTo>
                  <a:pt x="8377247" y="404463"/>
                  <a:pt x="8438442" y="433194"/>
                  <a:pt x="8475838" y="435524"/>
                </a:cubicBezTo>
                <a:cubicBezTo>
                  <a:pt x="8510241" y="438037"/>
                  <a:pt x="8545511" y="449840"/>
                  <a:pt x="8575216" y="450198"/>
                </a:cubicBezTo>
                <a:lnTo>
                  <a:pt x="8588650" y="447070"/>
                </a:lnTo>
                <a:lnTo>
                  <a:pt x="8612184" y="439577"/>
                </a:lnTo>
                <a:lnTo>
                  <a:pt x="8630713" y="433015"/>
                </a:lnTo>
                <a:cubicBezTo>
                  <a:pt x="8635870" y="429519"/>
                  <a:pt x="8700685" y="428411"/>
                  <a:pt x="8704240" y="422865"/>
                </a:cubicBezTo>
                <a:cubicBezTo>
                  <a:pt x="8761777" y="429549"/>
                  <a:pt x="8768302" y="427178"/>
                  <a:pt x="8829513" y="429389"/>
                </a:cubicBezTo>
                <a:cubicBezTo>
                  <a:pt x="8922895" y="444672"/>
                  <a:pt x="8924579" y="401507"/>
                  <a:pt x="9083651" y="390744"/>
                </a:cubicBezTo>
                <a:cubicBezTo>
                  <a:pt x="9138403" y="388032"/>
                  <a:pt x="9315003" y="378647"/>
                  <a:pt x="9371402" y="371809"/>
                </a:cubicBezTo>
                <a:cubicBezTo>
                  <a:pt x="9358632" y="337502"/>
                  <a:pt x="9402842" y="379364"/>
                  <a:pt x="9429586" y="369213"/>
                </a:cubicBezTo>
                <a:cubicBezTo>
                  <a:pt x="9449312" y="370213"/>
                  <a:pt x="9473938" y="373270"/>
                  <a:pt x="9489757" y="377814"/>
                </a:cubicBezTo>
                <a:cubicBezTo>
                  <a:pt x="9498164" y="379256"/>
                  <a:pt x="9507139" y="379272"/>
                  <a:pt x="9516954" y="376991"/>
                </a:cubicBezTo>
                <a:cubicBezTo>
                  <a:pt x="9548430" y="354766"/>
                  <a:pt x="9591874" y="370315"/>
                  <a:pt x="9645588" y="363590"/>
                </a:cubicBezTo>
                <a:cubicBezTo>
                  <a:pt x="9660487" y="368814"/>
                  <a:pt x="9710817" y="350550"/>
                  <a:pt x="9722896" y="360983"/>
                </a:cubicBezTo>
                <a:cubicBezTo>
                  <a:pt x="9733918" y="362239"/>
                  <a:pt x="9745201" y="356679"/>
                  <a:pt x="9752803" y="368492"/>
                </a:cubicBezTo>
                <a:cubicBezTo>
                  <a:pt x="9793268" y="374490"/>
                  <a:pt x="9843313" y="380978"/>
                  <a:pt x="9890305" y="380736"/>
                </a:cubicBezTo>
                <a:cubicBezTo>
                  <a:pt x="9912701" y="380083"/>
                  <a:pt x="9926523" y="379037"/>
                  <a:pt x="9939767" y="377776"/>
                </a:cubicBezTo>
                <a:lnTo>
                  <a:pt x="9944355" y="377352"/>
                </a:lnTo>
                <a:lnTo>
                  <a:pt x="9953719" y="375642"/>
                </a:lnTo>
                <a:lnTo>
                  <a:pt x="9955809" y="376294"/>
                </a:lnTo>
                <a:lnTo>
                  <a:pt x="10032710" y="394940"/>
                </a:lnTo>
                <a:lnTo>
                  <a:pt x="10049925" y="404971"/>
                </a:lnTo>
                <a:lnTo>
                  <a:pt x="10112671" y="414549"/>
                </a:lnTo>
                <a:cubicBezTo>
                  <a:pt x="10169643" y="412125"/>
                  <a:pt x="10132220" y="425358"/>
                  <a:pt x="10170853" y="435168"/>
                </a:cubicBezTo>
                <a:cubicBezTo>
                  <a:pt x="10206088" y="442020"/>
                  <a:pt x="10240809" y="454081"/>
                  <a:pt x="10290184" y="448123"/>
                </a:cubicBezTo>
                <a:cubicBezTo>
                  <a:pt x="10301813" y="444919"/>
                  <a:pt x="10315233" y="449499"/>
                  <a:pt x="10320158" y="458352"/>
                </a:cubicBezTo>
                <a:cubicBezTo>
                  <a:pt x="10321006" y="459876"/>
                  <a:pt x="10321565" y="461470"/>
                  <a:pt x="10321815" y="463087"/>
                </a:cubicBezTo>
                <a:cubicBezTo>
                  <a:pt x="10354058" y="457158"/>
                  <a:pt x="10355176" y="470634"/>
                  <a:pt x="10373742" y="464538"/>
                </a:cubicBezTo>
                <a:cubicBezTo>
                  <a:pt x="10403060" y="475292"/>
                  <a:pt x="10411841" y="497597"/>
                  <a:pt x="10428532" y="492504"/>
                </a:cubicBezTo>
                <a:cubicBezTo>
                  <a:pt x="10440561" y="500742"/>
                  <a:pt x="10446267" y="521930"/>
                  <a:pt x="10466490" y="517759"/>
                </a:cubicBezTo>
                <a:cubicBezTo>
                  <a:pt x="10464622" y="519986"/>
                  <a:pt x="10465013" y="521261"/>
                  <a:pt x="10466675" y="522076"/>
                </a:cubicBezTo>
                <a:lnTo>
                  <a:pt x="10470309" y="522792"/>
                </a:lnTo>
                <a:lnTo>
                  <a:pt x="10474138" y="519761"/>
                </a:lnTo>
                <a:cubicBezTo>
                  <a:pt x="10488888" y="509612"/>
                  <a:pt x="10484914" y="524734"/>
                  <a:pt x="10501100" y="528263"/>
                </a:cubicBezTo>
                <a:cubicBezTo>
                  <a:pt x="10508412" y="530705"/>
                  <a:pt x="10505426" y="533743"/>
                  <a:pt x="10502395" y="536393"/>
                </a:cubicBezTo>
                <a:lnTo>
                  <a:pt x="10689496" y="560233"/>
                </a:lnTo>
                <a:cubicBezTo>
                  <a:pt x="10721441" y="573640"/>
                  <a:pt x="10757547" y="582937"/>
                  <a:pt x="10788736" y="613188"/>
                </a:cubicBezTo>
                <a:cubicBezTo>
                  <a:pt x="10794510" y="621641"/>
                  <a:pt x="10807098" y="616073"/>
                  <a:pt x="10819747" y="621351"/>
                </a:cubicBezTo>
                <a:cubicBezTo>
                  <a:pt x="10832398" y="626630"/>
                  <a:pt x="10846356" y="639592"/>
                  <a:pt x="10864632" y="644858"/>
                </a:cubicBezTo>
                <a:cubicBezTo>
                  <a:pt x="10895617" y="652290"/>
                  <a:pt x="10921550" y="640451"/>
                  <a:pt x="10929407" y="652945"/>
                </a:cubicBezTo>
                <a:cubicBezTo>
                  <a:pt x="10945460" y="653176"/>
                  <a:pt x="10968148" y="640553"/>
                  <a:pt x="10979412" y="654217"/>
                </a:cubicBezTo>
                <a:cubicBezTo>
                  <a:pt x="10981679" y="643737"/>
                  <a:pt x="10997287" y="663414"/>
                  <a:pt x="11006959" y="657017"/>
                </a:cubicBezTo>
                <a:cubicBezTo>
                  <a:pt x="11023230" y="659396"/>
                  <a:pt x="11051890" y="662462"/>
                  <a:pt x="11077038" y="668487"/>
                </a:cubicBezTo>
                <a:cubicBezTo>
                  <a:pt x="11097000" y="690299"/>
                  <a:pt x="11141286" y="676399"/>
                  <a:pt x="11157850" y="693164"/>
                </a:cubicBezTo>
                <a:cubicBezTo>
                  <a:pt x="11163800" y="695757"/>
                  <a:pt x="11169599" y="696942"/>
                  <a:pt x="11175276" y="697243"/>
                </a:cubicBezTo>
                <a:lnTo>
                  <a:pt x="11191131" y="696085"/>
                </a:lnTo>
                <a:lnTo>
                  <a:pt x="11195573" y="691751"/>
                </a:lnTo>
                <a:lnTo>
                  <a:pt x="11205299" y="693247"/>
                </a:lnTo>
                <a:lnTo>
                  <a:pt x="11223770" y="690335"/>
                </a:lnTo>
                <a:cubicBezTo>
                  <a:pt x="11237778" y="693777"/>
                  <a:pt x="11256852" y="701947"/>
                  <a:pt x="11292119" y="713311"/>
                </a:cubicBezTo>
                <a:cubicBezTo>
                  <a:pt x="11334878" y="733451"/>
                  <a:pt x="11401662" y="729175"/>
                  <a:pt x="11435379" y="758519"/>
                </a:cubicBezTo>
                <a:lnTo>
                  <a:pt x="11604406" y="810476"/>
                </a:lnTo>
                <a:lnTo>
                  <a:pt x="11652155" y="825109"/>
                </a:lnTo>
                <a:lnTo>
                  <a:pt x="11654192" y="827301"/>
                </a:lnTo>
                <a:cubicBezTo>
                  <a:pt x="11661650" y="834729"/>
                  <a:pt x="11669215" y="841480"/>
                  <a:pt x="11676599" y="846628"/>
                </a:cubicBezTo>
                <a:cubicBezTo>
                  <a:pt x="11688258" y="861760"/>
                  <a:pt x="11752266" y="896888"/>
                  <a:pt x="11775168" y="890664"/>
                </a:cubicBezTo>
                <a:cubicBezTo>
                  <a:pt x="11790977" y="883819"/>
                  <a:pt x="11808364" y="879901"/>
                  <a:pt x="11826341" y="877558"/>
                </a:cubicBezTo>
                <a:lnTo>
                  <a:pt x="11879068" y="874038"/>
                </a:lnTo>
                <a:lnTo>
                  <a:pt x="11889563" y="878619"/>
                </a:lnTo>
                <a:lnTo>
                  <a:pt x="12016613" y="886111"/>
                </a:lnTo>
                <a:lnTo>
                  <a:pt x="12108292" y="868500"/>
                </a:lnTo>
                <a:cubicBezTo>
                  <a:pt x="12129725" y="867311"/>
                  <a:pt x="12157891" y="874537"/>
                  <a:pt x="12182910" y="882003"/>
                </a:cubicBezTo>
                <a:lnTo>
                  <a:pt x="12192000" y="884778"/>
                </a:lnTo>
                <a:lnTo>
                  <a:pt x="12192000" y="1610315"/>
                </a:lnTo>
                <a:lnTo>
                  <a:pt x="12191998" y="1610315"/>
                </a:lnTo>
                <a:lnTo>
                  <a:pt x="12191998" y="1924333"/>
                </a:lnTo>
                <a:lnTo>
                  <a:pt x="0" y="1924333"/>
                </a:lnTo>
                <a:lnTo>
                  <a:pt x="0" y="505159"/>
                </a:lnTo>
                <a:lnTo>
                  <a:pt x="5722" y="508889"/>
                </a:lnTo>
                <a:cubicBezTo>
                  <a:pt x="21614" y="518548"/>
                  <a:pt x="33814" y="524781"/>
                  <a:pt x="38476" y="524137"/>
                </a:cubicBezTo>
                <a:cubicBezTo>
                  <a:pt x="99229" y="544180"/>
                  <a:pt x="142010" y="538457"/>
                  <a:pt x="192883" y="545272"/>
                </a:cubicBezTo>
                <a:cubicBezTo>
                  <a:pt x="277629" y="525210"/>
                  <a:pt x="293434" y="558443"/>
                  <a:pt x="343710" y="565029"/>
                </a:cubicBezTo>
                <a:cubicBezTo>
                  <a:pt x="383094" y="555729"/>
                  <a:pt x="425462" y="556271"/>
                  <a:pt x="471066" y="549837"/>
                </a:cubicBezTo>
                <a:cubicBezTo>
                  <a:pt x="513583" y="544428"/>
                  <a:pt x="569194" y="531004"/>
                  <a:pt x="617333" y="526428"/>
                </a:cubicBezTo>
                <a:cubicBezTo>
                  <a:pt x="660031" y="520760"/>
                  <a:pt x="696675" y="523882"/>
                  <a:pt x="725203" y="523793"/>
                </a:cubicBezTo>
                <a:cubicBezTo>
                  <a:pt x="736650" y="521695"/>
                  <a:pt x="780513" y="502146"/>
                  <a:pt x="788494" y="505799"/>
                </a:cubicBezTo>
                <a:lnTo>
                  <a:pt x="885977" y="526585"/>
                </a:lnTo>
                <a:cubicBezTo>
                  <a:pt x="906140" y="522837"/>
                  <a:pt x="917203" y="532232"/>
                  <a:pt x="932142" y="528005"/>
                </a:cubicBezTo>
                <a:cubicBezTo>
                  <a:pt x="963701" y="524128"/>
                  <a:pt x="1061555" y="499582"/>
                  <a:pt x="1090404" y="498299"/>
                </a:cubicBezTo>
                <a:cubicBezTo>
                  <a:pt x="1132840" y="494057"/>
                  <a:pt x="1148476" y="496041"/>
                  <a:pt x="1188628" y="483151"/>
                </a:cubicBezTo>
                <a:cubicBezTo>
                  <a:pt x="1230397" y="468408"/>
                  <a:pt x="1278711" y="457638"/>
                  <a:pt x="1316247" y="425979"/>
                </a:cubicBezTo>
                <a:cubicBezTo>
                  <a:pt x="1322662" y="417251"/>
                  <a:pt x="1339433" y="418553"/>
                  <a:pt x="1357712" y="416549"/>
                </a:cubicBezTo>
                <a:cubicBezTo>
                  <a:pt x="1375991" y="414544"/>
                  <a:pt x="1423507" y="412949"/>
                  <a:pt x="1425921" y="413953"/>
                </a:cubicBezTo>
                <a:cubicBezTo>
                  <a:pt x="1450272" y="407937"/>
                  <a:pt x="1458223" y="388156"/>
                  <a:pt x="1503817" y="380457"/>
                </a:cubicBezTo>
                <a:cubicBezTo>
                  <a:pt x="1541095" y="377398"/>
                  <a:pt x="1605565" y="376357"/>
                  <a:pt x="1639196" y="372785"/>
                </a:cubicBezTo>
                <a:cubicBezTo>
                  <a:pt x="1653280" y="376736"/>
                  <a:pt x="1695289" y="365766"/>
                  <a:pt x="1705606" y="359023"/>
                </a:cubicBezTo>
                <a:cubicBezTo>
                  <a:pt x="1729169" y="336295"/>
                  <a:pt x="1793207" y="348537"/>
                  <a:pt x="1813011" y="331023"/>
                </a:cubicBezTo>
                <a:cubicBezTo>
                  <a:pt x="1820772" y="328179"/>
                  <a:pt x="1823566" y="341833"/>
                  <a:pt x="1831380" y="341307"/>
                </a:cubicBezTo>
                <a:lnTo>
                  <a:pt x="1858612" y="326777"/>
                </a:lnTo>
                <a:lnTo>
                  <a:pt x="1880661" y="335987"/>
                </a:lnTo>
                <a:lnTo>
                  <a:pt x="1941495" y="310792"/>
                </a:lnTo>
                <a:cubicBezTo>
                  <a:pt x="1978970" y="307223"/>
                  <a:pt x="1947391" y="291714"/>
                  <a:pt x="1995402" y="305480"/>
                </a:cubicBezTo>
                <a:cubicBezTo>
                  <a:pt x="2042464" y="298034"/>
                  <a:pt x="2153424" y="281146"/>
                  <a:pt x="2223864" y="266118"/>
                </a:cubicBezTo>
                <a:cubicBezTo>
                  <a:pt x="2261296" y="256300"/>
                  <a:pt x="2360518" y="238323"/>
                  <a:pt x="2418043" y="215314"/>
                </a:cubicBezTo>
                <a:cubicBezTo>
                  <a:pt x="2472088" y="206823"/>
                  <a:pt x="2499422" y="162612"/>
                  <a:pt x="2558461" y="168193"/>
                </a:cubicBezTo>
                <a:cubicBezTo>
                  <a:pt x="2559660" y="164506"/>
                  <a:pt x="2592244" y="161337"/>
                  <a:pt x="2595535" y="158548"/>
                </a:cubicBezTo>
                <a:lnTo>
                  <a:pt x="2626942" y="130400"/>
                </a:lnTo>
                <a:lnTo>
                  <a:pt x="2632225" y="130446"/>
                </a:lnTo>
                <a:lnTo>
                  <a:pt x="2696856" y="128498"/>
                </a:lnTo>
                <a:lnTo>
                  <a:pt x="2759767" y="127784"/>
                </a:lnTo>
                <a:cubicBezTo>
                  <a:pt x="2770024" y="123546"/>
                  <a:pt x="2781047" y="119463"/>
                  <a:pt x="2792685" y="115710"/>
                </a:cubicBezTo>
                <a:lnTo>
                  <a:pt x="2799767" y="113754"/>
                </a:lnTo>
                <a:lnTo>
                  <a:pt x="2829799" y="120042"/>
                </a:lnTo>
                <a:lnTo>
                  <a:pt x="2890704" y="121493"/>
                </a:lnTo>
                <a:cubicBezTo>
                  <a:pt x="2935390" y="121035"/>
                  <a:pt x="2990780" y="113193"/>
                  <a:pt x="3042646" y="112273"/>
                </a:cubicBezTo>
                <a:cubicBezTo>
                  <a:pt x="3077119" y="111474"/>
                  <a:pt x="3124089" y="100414"/>
                  <a:pt x="3146630" y="100898"/>
                </a:cubicBezTo>
                <a:cubicBezTo>
                  <a:pt x="3169381" y="117699"/>
                  <a:pt x="3224695" y="125864"/>
                  <a:pt x="3233163" y="120200"/>
                </a:cubicBezTo>
                <a:lnTo>
                  <a:pt x="3372699" y="129394"/>
                </a:lnTo>
                <a:cubicBezTo>
                  <a:pt x="3389020" y="126586"/>
                  <a:pt x="3397563" y="116804"/>
                  <a:pt x="3394352" y="131671"/>
                </a:cubicBezTo>
                <a:cubicBezTo>
                  <a:pt x="3406102" y="131485"/>
                  <a:pt x="3429770" y="120938"/>
                  <a:pt x="3448218" y="118229"/>
                </a:cubicBezTo>
                <a:lnTo>
                  <a:pt x="3505047" y="115412"/>
                </a:lnTo>
                <a:lnTo>
                  <a:pt x="3521767" y="111071"/>
                </a:lnTo>
                <a:cubicBezTo>
                  <a:pt x="3526335" y="108877"/>
                  <a:pt x="3582156" y="117732"/>
                  <a:pt x="3585137" y="114371"/>
                </a:cubicBezTo>
                <a:cubicBezTo>
                  <a:pt x="3638265" y="102098"/>
                  <a:pt x="3633789" y="98565"/>
                  <a:pt x="3690293" y="98301"/>
                </a:cubicBezTo>
                <a:cubicBezTo>
                  <a:pt x="3782197" y="112746"/>
                  <a:pt x="3826738" y="92943"/>
                  <a:pt x="3867818" y="88985"/>
                </a:cubicBezTo>
                <a:cubicBezTo>
                  <a:pt x="3943777" y="81477"/>
                  <a:pt x="3990501" y="75194"/>
                  <a:pt x="4091337" y="70813"/>
                </a:cubicBezTo>
                <a:cubicBezTo>
                  <a:pt x="4154422" y="62932"/>
                  <a:pt x="4217060" y="45734"/>
                  <a:pt x="4246332" y="41697"/>
                </a:cubicBezTo>
                <a:cubicBezTo>
                  <a:pt x="4253308" y="42804"/>
                  <a:pt x="4260125" y="44606"/>
                  <a:pt x="4266975" y="46592"/>
                </a:cubicBezTo>
                <a:lnTo>
                  <a:pt x="4270566" y="47620"/>
                </a:lnTo>
                <a:lnTo>
                  <a:pt x="4288964" y="52766"/>
                </a:lnTo>
                <a:lnTo>
                  <a:pt x="4365137" y="51783"/>
                </a:lnTo>
                <a:lnTo>
                  <a:pt x="4430546" y="44555"/>
                </a:lnTo>
                <a:lnTo>
                  <a:pt x="4444136" y="39567"/>
                </a:lnTo>
                <a:lnTo>
                  <a:pt x="4534039" y="31604"/>
                </a:lnTo>
                <a:lnTo>
                  <a:pt x="4560448" y="25231"/>
                </a:lnTo>
                <a:lnTo>
                  <a:pt x="4568006" y="25970"/>
                </a:lnTo>
                <a:cubicBezTo>
                  <a:pt x="4580278" y="23866"/>
                  <a:pt x="4594878" y="14904"/>
                  <a:pt x="4595497" y="22958"/>
                </a:cubicBezTo>
                <a:lnTo>
                  <a:pt x="4608623" y="18108"/>
                </a:lnTo>
                <a:lnTo>
                  <a:pt x="4623942" y="22251"/>
                </a:lnTo>
                <a:cubicBezTo>
                  <a:pt x="4633227" y="23117"/>
                  <a:pt x="4655429" y="23973"/>
                  <a:pt x="4664336" y="23306"/>
                </a:cubicBezTo>
                <a:lnTo>
                  <a:pt x="4677385" y="18246"/>
                </a:lnTo>
                <a:lnTo>
                  <a:pt x="4698143" y="18036"/>
                </a:lnTo>
                <a:cubicBezTo>
                  <a:pt x="4710347" y="18931"/>
                  <a:pt x="4736189" y="22441"/>
                  <a:pt x="4750609" y="23611"/>
                </a:cubicBezTo>
                <a:cubicBezTo>
                  <a:pt x="4764270" y="27424"/>
                  <a:pt x="4774858" y="29782"/>
                  <a:pt x="4784658" y="25057"/>
                </a:cubicBezTo>
                <a:cubicBezTo>
                  <a:pt x="4804708" y="29613"/>
                  <a:pt x="4822811" y="48263"/>
                  <a:pt x="4847558" y="38726"/>
                </a:cubicBezTo>
                <a:cubicBezTo>
                  <a:pt x="4868304" y="42993"/>
                  <a:pt x="4867190" y="47939"/>
                  <a:pt x="4909134" y="50659"/>
                </a:cubicBezTo>
                <a:cubicBezTo>
                  <a:pt x="4945026" y="52455"/>
                  <a:pt x="5063406" y="54096"/>
                  <a:pt x="5099219" y="55050"/>
                </a:cubicBezTo>
                <a:cubicBezTo>
                  <a:pt x="5145195" y="57873"/>
                  <a:pt x="5163254" y="65473"/>
                  <a:pt x="5184992" y="67596"/>
                </a:cubicBezTo>
                <a:cubicBezTo>
                  <a:pt x="5206728" y="69720"/>
                  <a:pt x="5195578" y="65687"/>
                  <a:pt x="5229637" y="67789"/>
                </a:cubicBezTo>
                <a:cubicBezTo>
                  <a:pt x="5263695" y="69892"/>
                  <a:pt x="5345217" y="78854"/>
                  <a:pt x="5389346" y="80211"/>
                </a:cubicBezTo>
                <a:cubicBezTo>
                  <a:pt x="5425889" y="83191"/>
                  <a:pt x="5461943" y="84751"/>
                  <a:pt x="5494414" y="75926"/>
                </a:cubicBezTo>
                <a:lnTo>
                  <a:pt x="5528443" y="77206"/>
                </a:lnTo>
                <a:cubicBezTo>
                  <a:pt x="5582723" y="71370"/>
                  <a:pt x="5638917" y="68385"/>
                  <a:pt x="5684939" y="50269"/>
                </a:cubicBezTo>
                <a:cubicBezTo>
                  <a:pt x="5724389" y="45804"/>
                  <a:pt x="5737860" y="52916"/>
                  <a:pt x="5765146" y="50414"/>
                </a:cubicBezTo>
                <a:cubicBezTo>
                  <a:pt x="5792695" y="43060"/>
                  <a:pt x="5827352" y="38097"/>
                  <a:pt x="5848655" y="35257"/>
                </a:cubicBezTo>
                <a:lnTo>
                  <a:pt x="5930656" y="30131"/>
                </a:lnTo>
                <a:lnTo>
                  <a:pt x="6124150" y="31679"/>
                </a:lnTo>
                <a:cubicBezTo>
                  <a:pt x="6138131" y="22216"/>
                  <a:pt x="6167730" y="4075"/>
                  <a:pt x="6189199" y="588"/>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673C496-3FBD-D13B-C36A-92AFB87BD82F}"/>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en-US" sz="3600" kern="1200">
                <a:solidFill>
                  <a:schemeClr val="tx1">
                    <a:lumMod val="85000"/>
                    <a:lumOff val="15000"/>
                  </a:schemeClr>
                </a:solidFill>
                <a:latin typeface="+mj-lt"/>
                <a:ea typeface="+mj-ea"/>
                <a:cs typeface="+mj-cs"/>
              </a:rPr>
              <a:t>FUNCIONES</a:t>
            </a:r>
          </a:p>
        </p:txBody>
      </p:sp>
      <p:pic>
        <p:nvPicPr>
          <p:cNvPr id="5" name="Marcador de contenido 4" descr="Interfaz de usuario gráfica, Texto, Aplicación&#10;&#10;Descripción generada automáticamente">
            <a:extLst>
              <a:ext uri="{FF2B5EF4-FFF2-40B4-BE49-F238E27FC236}">
                <a16:creationId xmlns:a16="http://schemas.microsoft.com/office/drawing/2014/main" id="{DF2A6262-C22A-A6CC-7F48-243B4CCFC9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72127" y="579473"/>
            <a:ext cx="3647744" cy="4224493"/>
          </a:xfrm>
          <a:prstGeom prst="rect">
            <a:avLst/>
          </a:prstGeom>
        </p:spPr>
      </p:pic>
    </p:spTree>
    <p:extLst>
      <p:ext uri="{BB962C8B-B14F-4D97-AF65-F5344CB8AC3E}">
        <p14:creationId xmlns:p14="http://schemas.microsoft.com/office/powerpoint/2010/main" val="13568792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AI Builder en Power Apps, en la pestaña Crear. Puede refinar un modelo o utilizar una herramienta lista para usar, como el lector de tarjetas de presentación.">
            <a:extLst>
              <a:ext uri="{FF2B5EF4-FFF2-40B4-BE49-F238E27FC236}">
                <a16:creationId xmlns:a16="http://schemas.microsoft.com/office/drawing/2014/main" id="{7D841C4E-629C-103D-05DF-1762F5AB369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3467" y="689102"/>
            <a:ext cx="10905066" cy="5479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78945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Mi flujo de Procesamiento de documentos muestra Activar manualmente un flujo y Predecir.">
            <a:extLst>
              <a:ext uri="{FF2B5EF4-FFF2-40B4-BE49-F238E27FC236}">
                <a16:creationId xmlns:a16="http://schemas.microsoft.com/office/drawing/2014/main" id="{351AAF5E-9DF7-047B-F8C5-E7D290E7DBC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770080" y="643466"/>
            <a:ext cx="4651840"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59942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7DFF4B-0759-2826-FD00-AE3237D89E50}"/>
              </a:ext>
            </a:extLst>
          </p:cNvPr>
          <p:cNvSpPr>
            <a:spLocks noGrp="1"/>
          </p:cNvSpPr>
          <p:nvPr>
            <p:ph type="title"/>
          </p:nvPr>
        </p:nvSpPr>
        <p:spPr/>
        <p:txBody>
          <a:bodyPr/>
          <a:lstStyle/>
          <a:p>
            <a:endParaRPr lang="es-ES"/>
          </a:p>
        </p:txBody>
      </p:sp>
      <p:pic>
        <p:nvPicPr>
          <p:cNvPr id="4098" name="Picture 2" descr="Captura de pantalla de la descripción de la publicación en redes sociales generada automáticamente">
            <a:extLst>
              <a:ext uri="{FF2B5EF4-FFF2-40B4-BE49-F238E27FC236}">
                <a16:creationId xmlns:a16="http://schemas.microsoft.com/office/drawing/2014/main" id="{DEADA8BF-B727-BC8B-7EF6-5858C2AAA34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90850" y="2077244"/>
            <a:ext cx="6210300" cy="3848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30972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122" name="Picture 2" descr="GPT-3, el nuevo modelo de lenguaje de OpenAI, es capaz de programar,  diseñar y hasta conversar sobre política o economía">
            <a:extLst>
              <a:ext uri="{FF2B5EF4-FFF2-40B4-BE49-F238E27FC236}">
                <a16:creationId xmlns:a16="http://schemas.microsoft.com/office/drawing/2014/main" id="{77F6B3F8-684A-63FC-6CEA-2649B4A56BCC}"/>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6767" b="897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122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ript de computador num ecrã">
            <a:extLst>
              <a:ext uri="{FF2B5EF4-FFF2-40B4-BE49-F238E27FC236}">
                <a16:creationId xmlns:a16="http://schemas.microsoft.com/office/drawing/2014/main" id="{DABC1749-B459-367D-93B1-F79094291858}"/>
              </a:ext>
            </a:extLst>
          </p:cNvPr>
          <p:cNvPicPr>
            <a:picLocks noChangeAspect="1"/>
          </p:cNvPicPr>
          <p:nvPr/>
        </p:nvPicPr>
        <p:blipFill rotWithShape="1">
          <a:blip r:embed="rId3"/>
          <a:srcRect t="5981" b="9749"/>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265F190-3450-0472-9251-6CC7BBA67FC8}"/>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DEMO: USAR AI BUILDER</a:t>
            </a:r>
          </a:p>
        </p:txBody>
      </p:sp>
    </p:spTree>
    <p:extLst>
      <p:ext uri="{BB962C8B-B14F-4D97-AF65-F5344CB8AC3E}">
        <p14:creationId xmlns:p14="http://schemas.microsoft.com/office/powerpoint/2010/main" val="2150743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3" descr="Lente del microscopio sobre un portaobjetos">
            <a:extLst>
              <a:ext uri="{FF2B5EF4-FFF2-40B4-BE49-F238E27FC236}">
                <a16:creationId xmlns:a16="http://schemas.microsoft.com/office/drawing/2014/main" id="{0CA1D1FD-6225-6CB0-04E5-EAA2B648AD30}"/>
              </a:ext>
            </a:extLst>
          </p:cNvPr>
          <p:cNvPicPr>
            <a:picLocks noChangeAspect="1"/>
          </p:cNvPicPr>
          <p:nvPr/>
        </p:nvPicPr>
        <p:blipFill rotWithShape="1">
          <a:blip r:embed="rId3">
            <a:alphaModFix amt="50000"/>
          </a:blip>
          <a:srcRect t="4892" b="10838"/>
          <a:stretch/>
        </p:blipFill>
        <p:spPr>
          <a:xfrm>
            <a:off x="20" y="1"/>
            <a:ext cx="12191980" cy="6857999"/>
          </a:xfrm>
          <a:prstGeom prst="rect">
            <a:avLst/>
          </a:prstGeom>
        </p:spPr>
      </p:pic>
      <p:sp>
        <p:nvSpPr>
          <p:cNvPr id="2" name="Título 1">
            <a:extLst>
              <a:ext uri="{FF2B5EF4-FFF2-40B4-BE49-F238E27FC236}">
                <a16:creationId xmlns:a16="http://schemas.microsoft.com/office/drawing/2014/main" id="{2ACC1D18-869F-4CFB-3D77-F9FC4B7671A7}"/>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LABORATORIO </a:t>
            </a:r>
          </a:p>
        </p:txBody>
      </p:sp>
    </p:spTree>
    <p:extLst>
      <p:ext uri="{BB962C8B-B14F-4D97-AF65-F5344CB8AC3E}">
        <p14:creationId xmlns:p14="http://schemas.microsoft.com/office/powerpoint/2010/main" val="3176315165"/>
      </p:ext>
    </p:extLst>
  </p:cSld>
  <p:clrMapOvr>
    <a:overrideClrMapping bg1="dk1" tx1="lt1" bg2="dk2" tx2="lt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descr="Gadgets on a desk">
            <a:extLst>
              <a:ext uri="{FF2B5EF4-FFF2-40B4-BE49-F238E27FC236}">
                <a16:creationId xmlns:a16="http://schemas.microsoft.com/office/drawing/2014/main" id="{9245CCFB-D8CC-F6A8-9DEC-300C4F46EB78}"/>
              </a:ext>
            </a:extLst>
          </p:cNvPr>
          <p:cNvPicPr>
            <a:picLocks noChangeAspect="1"/>
          </p:cNvPicPr>
          <p:nvPr/>
        </p:nvPicPr>
        <p:blipFill rotWithShape="1">
          <a:blip r:embed="rId2"/>
          <a:srcRect t="25000"/>
          <a:stretch/>
        </p:blipFill>
        <p:spPr>
          <a:xfrm>
            <a:off x="20" y="10"/>
            <a:ext cx="12191981" cy="6857990"/>
          </a:xfrm>
          <a:prstGeom prst="rect">
            <a:avLst/>
          </a:prstGeom>
        </p:spPr>
      </p:pic>
      <p:sp>
        <p:nvSpPr>
          <p:cNvPr id="19"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25A6B084-F6F3-17DD-F70B-A0D4B07F16BC}"/>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solidFill>
                  <a:schemeClr val="bg1"/>
                </a:solidFill>
              </a:rPr>
              <a:t>POWER VIRTUAL AGENTS </a:t>
            </a:r>
          </a:p>
        </p:txBody>
      </p:sp>
      <p:sp>
        <p:nvSpPr>
          <p:cNvPr id="20"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2450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descr="Diagrama, Icono&#10;&#10;Descripción generada automáticamente">
            <a:extLst>
              <a:ext uri="{FF2B5EF4-FFF2-40B4-BE49-F238E27FC236}">
                <a16:creationId xmlns:a16="http://schemas.microsoft.com/office/drawing/2014/main" id="{661A5670-7515-A8D1-F42E-A1DA06B5E7F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569" r="4343"/>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2" name="Título 1">
            <a:extLst>
              <a:ext uri="{FF2B5EF4-FFF2-40B4-BE49-F238E27FC236}">
                <a16:creationId xmlns:a16="http://schemas.microsoft.com/office/drawing/2014/main" id="{8398ADD2-0066-2B39-255A-AD7083E9326C}"/>
              </a:ext>
            </a:extLst>
          </p:cNvPr>
          <p:cNvSpPr>
            <a:spLocks noGrp="1"/>
          </p:cNvSpPr>
          <p:nvPr>
            <p:ph type="title"/>
          </p:nvPr>
        </p:nvSpPr>
        <p:spPr>
          <a:xfrm>
            <a:off x="661916" y="2852381"/>
            <a:ext cx="3161940" cy="2640247"/>
          </a:xfrm>
        </p:spPr>
        <p:txBody>
          <a:bodyPr vert="horz" lIns="91440" tIns="45720" rIns="91440" bIns="45720" rtlCol="0" anchor="b">
            <a:normAutofit/>
          </a:bodyPr>
          <a:lstStyle/>
          <a:p>
            <a:r>
              <a:rPr lang="en-US" sz="3600">
                <a:solidFill>
                  <a:schemeClr val="tx1">
                    <a:lumMod val="85000"/>
                    <a:lumOff val="15000"/>
                  </a:schemeClr>
                </a:solidFill>
              </a:rPr>
              <a:t>VIRTUAL AGENTS</a:t>
            </a:r>
          </a:p>
        </p:txBody>
      </p:sp>
    </p:spTree>
    <p:extLst>
      <p:ext uri="{BB962C8B-B14F-4D97-AF65-F5344CB8AC3E}">
        <p14:creationId xmlns:p14="http://schemas.microsoft.com/office/powerpoint/2010/main" val="3134836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5341D4B7-8A53-4C37-8E33-372EAB5776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434" y="253548"/>
            <a:ext cx="5608934" cy="6102802"/>
          </a:xfrm>
          <a:prstGeom prst="rect">
            <a:avLst/>
          </a:prstGeom>
          <a:solidFill>
            <a:srgbClr val="AFABA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ECB65DA-14D6-8613-A5B4-863B8CA32C63}"/>
              </a:ext>
            </a:extLst>
          </p:cNvPr>
          <p:cNvSpPr>
            <a:spLocks noGrp="1"/>
          </p:cNvSpPr>
          <p:nvPr>
            <p:ph type="title"/>
          </p:nvPr>
        </p:nvSpPr>
        <p:spPr>
          <a:xfrm>
            <a:off x="6585283" y="420017"/>
            <a:ext cx="5069305" cy="5769864"/>
          </a:xfrm>
        </p:spPr>
        <p:txBody>
          <a:bodyPr vert="horz" lIns="91440" tIns="45720" rIns="91440" bIns="45720" rtlCol="0" anchor="ctr">
            <a:normAutofit/>
          </a:bodyPr>
          <a:lstStyle/>
          <a:p>
            <a:r>
              <a:rPr lang="en-US" sz="5400" dirty="0"/>
              <a:t>PL-900</a:t>
            </a:r>
          </a:p>
        </p:txBody>
      </p:sp>
      <p:sp>
        <p:nvSpPr>
          <p:cNvPr id="37" name="Rectangle 36">
            <a:extLst>
              <a:ext uri="{FF2B5EF4-FFF2-40B4-BE49-F238E27FC236}">
                <a16:creationId xmlns:a16="http://schemas.microsoft.com/office/drawing/2014/main" id="{B630B15B-CFE8-4FE5-8F6E-666207C945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024" y="253548"/>
            <a:ext cx="5851795" cy="6102802"/>
          </a:xfrm>
          <a:prstGeom prst="rect">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a:lstStyle/>
          <a:p>
            <a:endParaRPr lang="es-ES"/>
          </a:p>
        </p:txBody>
      </p:sp>
      <p:sp>
        <p:nvSpPr>
          <p:cNvPr id="39" name="Rectangle 38">
            <a:extLst>
              <a:ext uri="{FF2B5EF4-FFF2-40B4-BE49-F238E27FC236}">
                <a16:creationId xmlns:a16="http://schemas.microsoft.com/office/drawing/2014/main" id="{2B51AAA3-DDFE-48DE-AF38-BE32846EC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848" y="420017"/>
            <a:ext cx="5532146" cy="5769864"/>
          </a:xfrm>
          <a:prstGeom prst="rect">
            <a:avLst/>
          </a:prstGeom>
          <a:noFill/>
          <a:ln w="6350" cap="sq" cmpd="sng" algn="ctr">
            <a:solidFill>
              <a:srgbClr val="404040"/>
            </a:solidFill>
            <a:prstDash val="solid"/>
            <a:miter lim="800000"/>
          </a:ln>
          <a:effectLst/>
        </p:spPr>
        <p:txBody>
          <a:bodyPr/>
          <a:lstStyle/>
          <a:p>
            <a:endParaRPr lang="es-ES"/>
          </a:p>
        </p:txBody>
      </p:sp>
      <p:pic>
        <p:nvPicPr>
          <p:cNvPr id="9" name="Imagen 8" descr="Una señal azul&#10;&#10;Descripción generada automáticamente con confianza baja">
            <a:extLst>
              <a:ext uri="{FF2B5EF4-FFF2-40B4-BE49-F238E27FC236}">
                <a16:creationId xmlns:a16="http://schemas.microsoft.com/office/drawing/2014/main" id="{8F2B43EF-1F3C-B28D-595F-80C0220BC110}"/>
              </a:ext>
            </a:extLst>
          </p:cNvPr>
          <p:cNvPicPr>
            <a:picLocks noChangeAspect="1"/>
          </p:cNvPicPr>
          <p:nvPr/>
        </p:nvPicPr>
        <p:blipFill rotWithShape="1">
          <a:blip r:embed="rId2">
            <a:extLst>
              <a:ext uri="{28A0092B-C50C-407E-A947-70E740481C1C}">
                <a14:useLocalDpi xmlns:a14="http://schemas.microsoft.com/office/drawing/2010/main" val="0"/>
              </a:ext>
            </a:extLst>
          </a:blip>
          <a:srcRect l="2197" r="2551" b="4"/>
          <a:stretch/>
        </p:blipFill>
        <p:spPr>
          <a:xfrm>
            <a:off x="725707" y="740057"/>
            <a:ext cx="4886429" cy="5129784"/>
          </a:xfrm>
          <a:prstGeom prst="rect">
            <a:avLst/>
          </a:prstGeom>
        </p:spPr>
      </p:pic>
    </p:spTree>
    <p:extLst>
      <p:ext uri="{BB962C8B-B14F-4D97-AF65-F5344CB8AC3E}">
        <p14:creationId xmlns:p14="http://schemas.microsoft.com/office/powerpoint/2010/main" val="1194058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EC7823C-FDD6-429C-986C-063FDEBF9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9CF7FE1C-8BC5-4B0C-A2BC-93AB72C90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bg2">
              <a:alpha val="50000"/>
            </a:schemeClr>
          </a:solidFill>
          <a:ln w="32707"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0651F5E-0457-4065-ACB2-8B81590C2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050098" flipH="1" flipV="1">
            <a:off x="-160709" y="3977842"/>
            <a:ext cx="7507400" cy="3166385"/>
          </a:xfrm>
          <a:custGeom>
            <a:avLst/>
            <a:gdLst>
              <a:gd name="connsiteX0" fmla="*/ 5497485 w 7507400"/>
              <a:gd name="connsiteY0" fmla="*/ 2912009 h 3166385"/>
              <a:gd name="connsiteX1" fmla="*/ 7034681 w 7507400"/>
              <a:gd name="connsiteY1" fmla="*/ 3151263 h 3166385"/>
              <a:gd name="connsiteX2" fmla="*/ 7137723 w 7507400"/>
              <a:gd name="connsiteY2" fmla="*/ 3166385 h 3166385"/>
              <a:gd name="connsiteX3" fmla="*/ 7507400 w 7507400"/>
              <a:gd name="connsiteY3" fmla="*/ 875071 h 3166385"/>
              <a:gd name="connsiteX4" fmla="*/ 2083578 w 7507400"/>
              <a:gd name="connsiteY4" fmla="*/ 0 h 3166385"/>
              <a:gd name="connsiteX5" fmla="*/ 2023081 w 7507400"/>
              <a:gd name="connsiteY5" fmla="*/ 5468 h 3166385"/>
              <a:gd name="connsiteX6" fmla="*/ 1865374 w 7507400"/>
              <a:gd name="connsiteY6" fmla="*/ 76313 h 3166385"/>
              <a:gd name="connsiteX7" fmla="*/ 1634010 w 7507400"/>
              <a:gd name="connsiteY7" fmla="*/ 119359 h 3166385"/>
              <a:gd name="connsiteX8" fmla="*/ 1388186 w 7507400"/>
              <a:gd name="connsiteY8" fmla="*/ 130121 h 3166385"/>
              <a:gd name="connsiteX9" fmla="*/ 1330344 w 7507400"/>
              <a:gd name="connsiteY9" fmla="*/ 198275 h 3166385"/>
              <a:gd name="connsiteX10" fmla="*/ 1406262 w 7507400"/>
              <a:gd name="connsiteY10" fmla="*/ 270018 h 3166385"/>
              <a:gd name="connsiteX11" fmla="*/ 1521942 w 7507400"/>
              <a:gd name="connsiteY11" fmla="*/ 277191 h 3166385"/>
              <a:gd name="connsiteX12" fmla="*/ 2212420 w 7507400"/>
              <a:gd name="connsiteY12" fmla="*/ 295128 h 3166385"/>
              <a:gd name="connsiteX13" fmla="*/ 0 w 7507400"/>
              <a:gd name="connsiteY13" fmla="*/ 452960 h 3166385"/>
              <a:gd name="connsiteX14" fmla="*/ 300051 w 7507400"/>
              <a:gd name="connsiteY14" fmla="*/ 549813 h 3166385"/>
              <a:gd name="connsiteX15" fmla="*/ 401272 w 7507400"/>
              <a:gd name="connsiteY15" fmla="*/ 815258 h 3166385"/>
              <a:gd name="connsiteX16" fmla="*/ 770008 w 7507400"/>
              <a:gd name="connsiteY16" fmla="*/ 965917 h 3166385"/>
              <a:gd name="connsiteX17" fmla="*/ 1008605 w 7507400"/>
              <a:gd name="connsiteY17" fmla="*/ 1019724 h 3166385"/>
              <a:gd name="connsiteX18" fmla="*/ 1554478 w 7507400"/>
              <a:gd name="connsiteY18" fmla="*/ 1098641 h 3166385"/>
              <a:gd name="connsiteX19" fmla="*/ 1634010 w 7507400"/>
              <a:gd name="connsiteY19" fmla="*/ 1227777 h 3166385"/>
              <a:gd name="connsiteX20" fmla="*/ 1702696 w 7507400"/>
              <a:gd name="connsiteY20" fmla="*/ 1371261 h 3166385"/>
              <a:gd name="connsiteX21" fmla="*/ 1847299 w 7507400"/>
              <a:gd name="connsiteY21" fmla="*/ 1464526 h 3166385"/>
              <a:gd name="connsiteX22" fmla="*/ 723015 w 7507400"/>
              <a:gd name="connsiteY22" fmla="*/ 1450177 h 3166385"/>
              <a:gd name="connsiteX23" fmla="*/ 1991901 w 7507400"/>
              <a:gd name="connsiteY23" fmla="*/ 1751495 h 3166385"/>
              <a:gd name="connsiteX24" fmla="*/ 1879835 w 7507400"/>
              <a:gd name="connsiteY24" fmla="*/ 1869870 h 3166385"/>
              <a:gd name="connsiteX25" fmla="*/ 2573927 w 7507400"/>
              <a:gd name="connsiteY25" fmla="*/ 2031290 h 3166385"/>
              <a:gd name="connsiteX26" fmla="*/ 2201575 w 7507400"/>
              <a:gd name="connsiteY26" fmla="*/ 2049225 h 3166385"/>
              <a:gd name="connsiteX27" fmla="*/ 4367000 w 7507400"/>
              <a:gd name="connsiteY27" fmla="*/ 2723602 h 3166385"/>
              <a:gd name="connsiteX28" fmla="*/ 5497485 w 7507400"/>
              <a:gd name="connsiteY28" fmla="*/ 2912009 h 3166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507400" h="3166385">
                <a:moveTo>
                  <a:pt x="5497485" y="2912009"/>
                </a:moveTo>
                <a:cubicBezTo>
                  <a:pt x="6033497" y="2998226"/>
                  <a:pt x="6619155" y="3089592"/>
                  <a:pt x="7034681" y="3151263"/>
                </a:cubicBezTo>
                <a:lnTo>
                  <a:pt x="7137723" y="3166385"/>
                </a:lnTo>
                <a:lnTo>
                  <a:pt x="7507400" y="875071"/>
                </a:lnTo>
                <a:lnTo>
                  <a:pt x="2083578" y="0"/>
                </a:lnTo>
                <a:lnTo>
                  <a:pt x="2023081" y="5468"/>
                </a:lnTo>
                <a:cubicBezTo>
                  <a:pt x="1965692" y="12642"/>
                  <a:pt x="1910562" y="27887"/>
                  <a:pt x="1865374" y="76313"/>
                </a:cubicBezTo>
                <a:cubicBezTo>
                  <a:pt x="1796688" y="151642"/>
                  <a:pt x="1724387" y="162404"/>
                  <a:pt x="1634010" y="119359"/>
                </a:cubicBezTo>
                <a:cubicBezTo>
                  <a:pt x="1554478" y="79900"/>
                  <a:pt x="1467718" y="90662"/>
                  <a:pt x="1388186" y="130121"/>
                </a:cubicBezTo>
                <a:cubicBezTo>
                  <a:pt x="1359266" y="144469"/>
                  <a:pt x="1330344" y="162404"/>
                  <a:pt x="1330344" y="198275"/>
                </a:cubicBezTo>
                <a:cubicBezTo>
                  <a:pt x="1330344" y="248495"/>
                  <a:pt x="1366496" y="262843"/>
                  <a:pt x="1406262" y="270018"/>
                </a:cubicBezTo>
                <a:cubicBezTo>
                  <a:pt x="1442412" y="277191"/>
                  <a:pt x="1485792" y="284366"/>
                  <a:pt x="1521942" y="277191"/>
                </a:cubicBezTo>
                <a:cubicBezTo>
                  <a:pt x="1753307" y="237734"/>
                  <a:pt x="1981057" y="302301"/>
                  <a:pt x="2212420" y="295128"/>
                </a:cubicBezTo>
                <a:cubicBezTo>
                  <a:pt x="1485792" y="449373"/>
                  <a:pt x="751934" y="399154"/>
                  <a:pt x="0" y="452960"/>
                </a:cubicBezTo>
                <a:cubicBezTo>
                  <a:pt x="97608" y="560573"/>
                  <a:pt x="224135" y="470896"/>
                  <a:pt x="300051" y="549813"/>
                </a:cubicBezTo>
                <a:cubicBezTo>
                  <a:pt x="227750" y="714820"/>
                  <a:pt x="256671" y="804497"/>
                  <a:pt x="401272" y="815258"/>
                </a:cubicBezTo>
                <a:cubicBezTo>
                  <a:pt x="542261" y="826019"/>
                  <a:pt x="694093" y="768625"/>
                  <a:pt x="770008" y="965917"/>
                </a:cubicBezTo>
                <a:cubicBezTo>
                  <a:pt x="791699" y="1026898"/>
                  <a:pt x="925458" y="1008963"/>
                  <a:pt x="1008605" y="1019724"/>
                </a:cubicBezTo>
                <a:cubicBezTo>
                  <a:pt x="1189357" y="1044833"/>
                  <a:pt x="1380957" y="1019724"/>
                  <a:pt x="1554478" y="1098641"/>
                </a:cubicBezTo>
                <a:cubicBezTo>
                  <a:pt x="1623165" y="1127337"/>
                  <a:pt x="1670160" y="1148860"/>
                  <a:pt x="1634010" y="1227777"/>
                </a:cubicBezTo>
                <a:cubicBezTo>
                  <a:pt x="1597859" y="1310280"/>
                  <a:pt x="1644855" y="1338976"/>
                  <a:pt x="1702696" y="1371261"/>
                </a:cubicBezTo>
                <a:cubicBezTo>
                  <a:pt x="1746077" y="1396370"/>
                  <a:pt x="1811148" y="1389197"/>
                  <a:pt x="1847299" y="1464526"/>
                </a:cubicBezTo>
                <a:cubicBezTo>
                  <a:pt x="1467717" y="1453764"/>
                  <a:pt x="1098981" y="1392783"/>
                  <a:pt x="723015" y="1450177"/>
                </a:cubicBezTo>
                <a:cubicBezTo>
                  <a:pt x="1135131" y="1593662"/>
                  <a:pt x="1587014" y="1586487"/>
                  <a:pt x="1991901" y="1751495"/>
                </a:cubicBezTo>
                <a:cubicBezTo>
                  <a:pt x="1977441" y="1808889"/>
                  <a:pt x="1883449" y="1783778"/>
                  <a:pt x="1879835" y="1869870"/>
                </a:cubicBezTo>
                <a:cubicBezTo>
                  <a:pt x="2093123" y="1959548"/>
                  <a:pt x="2349794" y="1898566"/>
                  <a:pt x="2573927" y="2031290"/>
                </a:cubicBezTo>
                <a:cubicBezTo>
                  <a:pt x="2443785" y="2092271"/>
                  <a:pt x="2324488" y="1991831"/>
                  <a:pt x="2201575" y="2049225"/>
                </a:cubicBezTo>
                <a:cubicBezTo>
                  <a:pt x="2241342" y="2135316"/>
                  <a:pt x="4041644" y="2666208"/>
                  <a:pt x="4367000" y="2723602"/>
                </a:cubicBezTo>
                <a:cubicBezTo>
                  <a:pt x="4615085" y="2767993"/>
                  <a:pt x="5038048" y="2838109"/>
                  <a:pt x="5497485" y="2912009"/>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ítulo 1">
            <a:extLst>
              <a:ext uri="{FF2B5EF4-FFF2-40B4-BE49-F238E27FC236}">
                <a16:creationId xmlns:a16="http://schemas.microsoft.com/office/drawing/2014/main" id="{F17797ED-330F-50D0-BB6F-76401D4832A9}"/>
              </a:ext>
            </a:extLst>
          </p:cNvPr>
          <p:cNvSpPr>
            <a:spLocks noGrp="1"/>
          </p:cNvSpPr>
          <p:nvPr>
            <p:ph type="title"/>
          </p:nvPr>
        </p:nvSpPr>
        <p:spPr>
          <a:xfrm>
            <a:off x="5751094" y="1058780"/>
            <a:ext cx="5602705" cy="3092116"/>
          </a:xfrm>
        </p:spPr>
        <p:txBody>
          <a:bodyPr vert="horz" lIns="91440" tIns="45720" rIns="91440" bIns="45720" rtlCol="0" anchor="ctr">
            <a:normAutofit/>
          </a:bodyPr>
          <a:lstStyle/>
          <a:p>
            <a:r>
              <a:rPr lang="en-US" sz="5200" kern="1200">
                <a:solidFill>
                  <a:schemeClr val="tx1"/>
                </a:solidFill>
                <a:latin typeface="+mj-lt"/>
                <a:ea typeface="+mj-ea"/>
                <a:cs typeface="+mj-cs"/>
              </a:rPr>
              <a:t>VIRTUAL TRAINING DAYS</a:t>
            </a:r>
          </a:p>
        </p:txBody>
      </p:sp>
    </p:spTree>
    <p:extLst>
      <p:ext uri="{BB962C8B-B14F-4D97-AF65-F5344CB8AC3E}">
        <p14:creationId xmlns:p14="http://schemas.microsoft.com/office/powerpoint/2010/main" val="445388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7">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29">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3E324728-1AEC-F8A3-1B2E-25FA95067426}"/>
              </a:ext>
            </a:extLst>
          </p:cNvPr>
          <p:cNvSpPr>
            <a:spLocks noGrp="1"/>
          </p:cNvSpPr>
          <p:nvPr>
            <p:ph type="title"/>
          </p:nvPr>
        </p:nvSpPr>
        <p:spPr>
          <a:xfrm>
            <a:off x="1137034" y="609600"/>
            <a:ext cx="4784796" cy="1330840"/>
          </a:xfrm>
        </p:spPr>
        <p:txBody>
          <a:bodyPr>
            <a:normAutofit/>
          </a:bodyPr>
          <a:lstStyle/>
          <a:p>
            <a:r>
              <a:rPr lang="es-ES" dirty="0"/>
              <a:t>¿QUÉ ES POWER AUTOMATE?</a:t>
            </a:r>
          </a:p>
        </p:txBody>
      </p:sp>
      <p:sp>
        <p:nvSpPr>
          <p:cNvPr id="3" name="Marcador de contenido 2">
            <a:extLst>
              <a:ext uri="{FF2B5EF4-FFF2-40B4-BE49-F238E27FC236}">
                <a16:creationId xmlns:a16="http://schemas.microsoft.com/office/drawing/2014/main" id="{11730137-E69F-CCF6-4A45-448640CC29ED}"/>
              </a:ext>
            </a:extLst>
          </p:cNvPr>
          <p:cNvSpPr>
            <a:spLocks noGrp="1"/>
          </p:cNvSpPr>
          <p:nvPr>
            <p:ph idx="1"/>
          </p:nvPr>
        </p:nvSpPr>
        <p:spPr>
          <a:xfrm>
            <a:off x="1137034" y="2194102"/>
            <a:ext cx="4438036" cy="3908585"/>
          </a:xfrm>
        </p:spPr>
        <p:txBody>
          <a:bodyPr>
            <a:normAutofit/>
          </a:bodyPr>
          <a:lstStyle/>
          <a:p>
            <a:pPr algn="just"/>
            <a:r>
              <a:rPr lang="es-ES" sz="2000" dirty="0"/>
              <a:t>Power </a:t>
            </a:r>
            <a:r>
              <a:rPr lang="es-ES" sz="2000" dirty="0" err="1"/>
              <a:t>Automate</a:t>
            </a:r>
            <a:r>
              <a:rPr lang="es-ES" sz="2000" dirty="0"/>
              <a:t> es un servicio de flujo de trabajo en línea que automatiza las acciones en las aplicaciones y los servicios más habituales. </a:t>
            </a:r>
          </a:p>
          <a:p>
            <a:pPr algn="just"/>
            <a:r>
              <a:rPr lang="es-ES" sz="2000" dirty="0"/>
              <a:t>Por ejemplo, puedes crear un flujo que agregue a una lista de </a:t>
            </a:r>
            <a:r>
              <a:rPr lang="es-ES" sz="2000" dirty="0" err="1"/>
              <a:t>sharepoint</a:t>
            </a:r>
            <a:r>
              <a:rPr lang="es-ES" sz="2000" dirty="0"/>
              <a:t> los archivos adjuntos a un correo electrónico</a:t>
            </a:r>
          </a:p>
          <a:p>
            <a:endParaRPr lang="es-ES" sz="2000" dirty="0"/>
          </a:p>
        </p:txBody>
      </p:sp>
      <p:pic>
        <p:nvPicPr>
          <p:cNvPr id="5" name="Imagen 4" descr="Icono&#10;&#10;Descripción generada automáticamente">
            <a:extLst>
              <a:ext uri="{FF2B5EF4-FFF2-40B4-BE49-F238E27FC236}">
                <a16:creationId xmlns:a16="http://schemas.microsoft.com/office/drawing/2014/main" id="{AD97233B-8CE4-5EC1-9926-09A61B772C6F}"/>
              </a:ext>
            </a:extLst>
          </p:cNvPr>
          <p:cNvPicPr>
            <a:picLocks noChangeAspect="1"/>
          </p:cNvPicPr>
          <p:nvPr/>
        </p:nvPicPr>
        <p:blipFill rotWithShape="1">
          <a:blip r:embed="rId3">
            <a:extLst>
              <a:ext uri="{28A0092B-C50C-407E-A947-70E740481C1C}">
                <a14:useLocalDpi xmlns:a14="http://schemas.microsoft.com/office/drawing/2010/main" val="0"/>
              </a:ext>
            </a:extLst>
          </a:blip>
          <a:srcRect r="5740" b="-1"/>
          <a:stretch/>
        </p:blipFill>
        <p:spPr>
          <a:xfrm>
            <a:off x="6880610" y="927005"/>
            <a:ext cx="4737650" cy="5026204"/>
          </a:xfrm>
          <a:prstGeom prst="rect">
            <a:avLst/>
          </a:prstGeom>
        </p:spPr>
      </p:pic>
    </p:spTree>
    <p:extLst>
      <p:ext uri="{BB962C8B-B14F-4D97-AF65-F5344CB8AC3E}">
        <p14:creationId xmlns:p14="http://schemas.microsoft.com/office/powerpoint/2010/main" val="1258154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Marcador de contenido 8" descr="Interfaz de usuario gráfica, Aplicación&#10;&#10;Descripción generada automáticamente">
            <a:extLst>
              <a:ext uri="{FF2B5EF4-FFF2-40B4-BE49-F238E27FC236}">
                <a16:creationId xmlns:a16="http://schemas.microsoft.com/office/drawing/2014/main" id="{7EA42CE8-B2FC-6C87-8AB2-209A1047141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3467" y="1643296"/>
            <a:ext cx="10905066" cy="3571408"/>
          </a:xfrm>
          <a:prstGeom prst="rect">
            <a:avLst/>
          </a:prstGeom>
        </p:spPr>
      </p:pic>
    </p:spTree>
    <p:extLst>
      <p:ext uri="{BB962C8B-B14F-4D97-AF65-F5344CB8AC3E}">
        <p14:creationId xmlns:p14="http://schemas.microsoft.com/office/powerpoint/2010/main" val="73074764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6176</TotalTime>
  <Words>1549</Words>
  <Application>Microsoft Office PowerPoint</Application>
  <PresentationFormat>Panorámica</PresentationFormat>
  <Paragraphs>142</Paragraphs>
  <Slides>47</Slides>
  <Notes>21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47</vt:i4>
      </vt:variant>
    </vt:vector>
  </HeadingPairs>
  <TitlesOfParts>
    <vt:vector size="52" baseType="lpstr">
      <vt:lpstr>Aptos</vt:lpstr>
      <vt:lpstr>Arial</vt:lpstr>
      <vt:lpstr>Calibri</vt:lpstr>
      <vt:lpstr>Calibri Light</vt:lpstr>
      <vt:lpstr>Tema de Office</vt:lpstr>
      <vt:lpstr>POWER AUTOMATE</vt:lpstr>
      <vt:lpstr>POWER PLATFORM</vt:lpstr>
      <vt:lpstr>POWER APPS</vt:lpstr>
      <vt:lpstr>POWER BI</vt:lpstr>
      <vt:lpstr>VIRTUAL AGENTS</vt:lpstr>
      <vt:lpstr>PL-900</vt:lpstr>
      <vt:lpstr>VIRTUAL TRAINING DAYS</vt:lpstr>
      <vt:lpstr>¿QUÉ ES POWER AUTOMATE?</vt:lpstr>
      <vt:lpstr>Presentación de PowerPoint</vt:lpstr>
      <vt:lpstr>Presentación de PowerPoint</vt:lpstr>
      <vt:lpstr>Presentación de PowerPoint</vt:lpstr>
      <vt:lpstr>BENEFICIOS</vt:lpstr>
      <vt:lpstr>¿QUÉ PUEDO HACER CON POWER AUTOMATE?</vt:lpstr>
      <vt:lpstr>DESENCADENADORES Y ACCIONES </vt:lpstr>
      <vt:lpstr>TIPOS DE FLUJOS</vt:lpstr>
      <vt:lpstr>POWER AUTOMATE DESKTOP</vt:lpstr>
      <vt:lpstr>RECORRIDO POR POWER AUTOMATE  </vt:lpstr>
      <vt:lpstr>PLANTILLAS </vt:lpstr>
      <vt:lpstr>LABORATORIO: CREAR UN FLUJO CON COPILOT</vt:lpstr>
      <vt:lpstr>APP POWER AUTOMATE  NOTA: EN ANDROID NO PERMITE CREAR FLUJO</vt:lpstr>
      <vt:lpstr>FLUJOS DE BOTÓN</vt:lpstr>
      <vt:lpstr>TIPOS DE BOTONES</vt:lpstr>
      <vt:lpstr>FLIC</vt:lpstr>
      <vt:lpstr>TOKENS DESENCADENADOR</vt:lpstr>
      <vt:lpstr>DEMO: CREAR UN FLUJO DE BOTÓN SIN INTERVENCIÓN</vt:lpstr>
      <vt:lpstr>LABORATORIO </vt:lpstr>
      <vt:lpstr>INTERVENCIÓN DEL USUARIO</vt:lpstr>
      <vt:lpstr>FLUJOS PROGRAMADOS</vt:lpstr>
      <vt:lpstr>DEMO: CREAR FLUJOS PERIODICOS </vt:lpstr>
      <vt:lpstr>FLUJOS DE APROBACIÓN</vt:lpstr>
      <vt:lpstr>ACCIONES DE APROBACIÓN</vt:lpstr>
      <vt:lpstr>APROBAR O RECHAZAR</vt:lpstr>
      <vt:lpstr>RESPUESTAS PERSONALIZADAS</vt:lpstr>
      <vt:lpstr>ESPERAR APROBACIÓN</vt:lpstr>
      <vt:lpstr>RESPONDER APROBACIÓN</vt:lpstr>
      <vt:lpstr>PASAR EL MARRON A OTRO</vt:lpstr>
      <vt:lpstr>DEMO: CREAR UNA SOLICITUD DE APROBACIÓN</vt:lpstr>
      <vt:lpstr>LABORATORIO: CREAR UN FLUJO AUTOMATIZADO CON SOLICITUDES DE APROBACIÓN</vt:lpstr>
      <vt:lpstr>EXPRESIONES</vt:lpstr>
      <vt:lpstr>FUNCIONES</vt:lpstr>
      <vt:lpstr>Presentación de PowerPoint</vt:lpstr>
      <vt:lpstr>Presentación de PowerPoint</vt:lpstr>
      <vt:lpstr>Presentación de PowerPoint</vt:lpstr>
      <vt:lpstr>Presentación de PowerPoint</vt:lpstr>
      <vt:lpstr>DEMO: USAR AI BUILDER</vt:lpstr>
      <vt:lpstr>LABORATORIO </vt:lpstr>
      <vt:lpstr>POWER VIRTUAL AGENTS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AUTOMATE</dc:title>
  <dc:creator>Jorge Lopez</dc:creator>
  <cp:lastModifiedBy>Formador Dos</cp:lastModifiedBy>
  <cp:revision>56</cp:revision>
  <dcterms:created xsi:type="dcterms:W3CDTF">2023-03-22T06:22:10Z</dcterms:created>
  <dcterms:modified xsi:type="dcterms:W3CDTF">2025-12-12T08:14:40Z</dcterms:modified>
</cp:coreProperties>
</file>

<file path=docProps/thumbnail.jpeg>
</file>